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52" r:id="rId2"/>
    <p:sldMasterId id="2147483654" r:id="rId3"/>
  </p:sldMasterIdLst>
  <p:notesMasterIdLst>
    <p:notesMasterId r:id="rId6"/>
  </p:notesMasterIdLst>
  <p:sldIdLst>
    <p:sldId id="263" r:id="rId4"/>
    <p:sldId id="262" r:id="rId5"/>
  </p:sldIdLst>
  <p:sldSz cx="7559675" cy="1069181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7">
          <p15:clr>
            <a:srgbClr val="A4A3A4"/>
          </p15:clr>
        </p15:guide>
        <p15:guide id="2" pos="238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小林 麟太郎" initials="小林"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EAEA"/>
    <a:srgbClr val="007130"/>
    <a:srgbClr val="67AF28"/>
    <a:srgbClr val="003399"/>
    <a:srgbClr val="CC0000"/>
    <a:srgbClr val="D22C25"/>
    <a:srgbClr val="FFCCFF"/>
    <a:srgbClr val="CCCCFF"/>
    <a:srgbClr val="A50021"/>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中間スタイル 3 - アクセント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653"/>
    <p:restoredTop sz="96391" autoAdjust="0"/>
  </p:normalViewPr>
  <p:slideViewPr>
    <p:cSldViewPr snapToGrid="0" snapToObjects="1">
      <p:cViewPr>
        <p:scale>
          <a:sx n="90" d="100"/>
          <a:sy n="90" d="100"/>
        </p:scale>
        <p:origin x="994" y="53"/>
      </p:cViewPr>
      <p:guideLst>
        <p:guide orient="horz" pos="3367"/>
        <p:guide pos="2381"/>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153" d="100"/>
          <a:sy n="153" d="100"/>
        </p:scale>
        <p:origin x="3728"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commentAuthors" Target="commentAuthor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2.xml"/><Relationship Id="rId10"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2949787" cy="498693"/>
          </a:xfrm>
          <a:prstGeom prst="rect">
            <a:avLst/>
          </a:prstGeom>
        </p:spPr>
        <p:txBody>
          <a:bodyPr vert="horz" lIns="93351" tIns="46676" rIns="93351" bIns="46676"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1"/>
            <a:ext cx="2949787" cy="498693"/>
          </a:xfrm>
          <a:prstGeom prst="rect">
            <a:avLst/>
          </a:prstGeom>
        </p:spPr>
        <p:txBody>
          <a:bodyPr vert="horz" lIns="93351" tIns="46676" rIns="93351" bIns="46676" rtlCol="0"/>
          <a:lstStyle>
            <a:lvl1pPr algn="r">
              <a:defRPr sz="1200"/>
            </a:lvl1pPr>
          </a:lstStyle>
          <a:p>
            <a:fld id="{EFDF23AA-BDED-6748-8FB1-D76B428F0567}" type="datetimeFigureOut">
              <a:rPr kumimoji="1" lang="ja-JP" altLang="en-US" smtClean="0"/>
              <a:t>2023/1/18</a:t>
            </a:fld>
            <a:endParaRPr kumimoji="1" lang="ja-JP" altLang="en-US"/>
          </a:p>
        </p:txBody>
      </p:sp>
      <p:sp>
        <p:nvSpPr>
          <p:cNvPr id="4" name="スライド イメージ プレースホルダー 3"/>
          <p:cNvSpPr>
            <a:spLocks noGrp="1" noRot="1" noChangeAspect="1"/>
          </p:cNvSpPr>
          <p:nvPr>
            <p:ph type="sldImg" idx="2"/>
          </p:nvPr>
        </p:nvSpPr>
        <p:spPr>
          <a:xfrm>
            <a:off x="2217738" y="1241425"/>
            <a:ext cx="2371725" cy="3355975"/>
          </a:xfrm>
          <a:prstGeom prst="rect">
            <a:avLst/>
          </a:prstGeom>
          <a:noFill/>
          <a:ln w="12700">
            <a:solidFill>
              <a:prstClr val="black"/>
            </a:solidFill>
          </a:ln>
        </p:spPr>
        <p:txBody>
          <a:bodyPr vert="horz" lIns="93351" tIns="46676" rIns="93351" bIns="46676"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3351" tIns="46676" rIns="93351" bIns="46676"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3351" tIns="46676" rIns="93351" bIns="46676"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3351" tIns="46676" rIns="93351" bIns="46676" rtlCol="0" anchor="b"/>
          <a:lstStyle>
            <a:lvl1pPr algn="r">
              <a:defRPr sz="1200"/>
            </a:lvl1pPr>
          </a:lstStyle>
          <a:p>
            <a:fld id="{1940522E-35FC-C343-BD16-C7546671788B}"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19728" y="569242"/>
            <a:ext cx="6520220" cy="2066590"/>
          </a:xfrm>
          <a:prstGeom prst="rect">
            <a:avLst/>
          </a:prstGeom>
        </p:spPr>
        <p:txBody>
          <a:bodyPr/>
          <a:lstStyle/>
          <a:p>
            <a:r>
              <a:rPr lang="ja-JP" altLang="en-US"/>
              <a:t>マスター タイトルの書式設定</a:t>
            </a:r>
            <a:endParaRPr lang="en-US" dirty="0"/>
          </a:p>
        </p:txBody>
      </p:sp>
      <p:sp>
        <p:nvSpPr>
          <p:cNvPr id="3" name="Content Placeholder 2"/>
          <p:cNvSpPr>
            <a:spLocks noGrp="1"/>
          </p:cNvSpPr>
          <p:nvPr>
            <p:ph idx="1"/>
          </p:nvPr>
        </p:nvSpPr>
        <p:spPr>
          <a:xfrm>
            <a:off x="519728" y="2846200"/>
            <a:ext cx="6520220" cy="6783857"/>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a:xfrm>
            <a:off x="519728" y="9909729"/>
            <a:ext cx="1700927" cy="569240"/>
          </a:xfrm>
          <a:prstGeom prst="rect">
            <a:avLst/>
          </a:prstGeom>
        </p:spPr>
        <p:txBody>
          <a:bodyPr/>
          <a:lstStyle/>
          <a:p>
            <a:fld id="{CECFB137-335C-F544-B40B-3F86982A1C5C}" type="datetimeFigureOut">
              <a:rPr kumimoji="1" lang="ja-JP" altLang="en-US" smtClean="0"/>
              <a:t>2023/1/18</a:t>
            </a:fld>
            <a:endParaRPr kumimoji="1" lang="ja-JP" altLang="en-US"/>
          </a:p>
        </p:txBody>
      </p:sp>
      <p:sp>
        <p:nvSpPr>
          <p:cNvPr id="5" name="Footer Placeholder 4"/>
          <p:cNvSpPr>
            <a:spLocks noGrp="1"/>
          </p:cNvSpPr>
          <p:nvPr>
            <p:ph type="ftr" sz="quarter" idx="11"/>
          </p:nvPr>
        </p:nvSpPr>
        <p:spPr>
          <a:xfrm>
            <a:off x="2504143" y="9909729"/>
            <a:ext cx="2551390" cy="569240"/>
          </a:xfrm>
          <a:prstGeom prst="rect">
            <a:avLst/>
          </a:prstGeom>
        </p:spPr>
        <p:txBody>
          <a:bodyPr/>
          <a:lstStyle/>
          <a:p>
            <a:endParaRPr kumimoji="1" lang="ja-JP" altLang="en-US"/>
          </a:p>
        </p:txBody>
      </p:sp>
      <p:sp>
        <p:nvSpPr>
          <p:cNvPr id="6" name="Slide Number Placeholder 5"/>
          <p:cNvSpPr>
            <a:spLocks noGrp="1"/>
          </p:cNvSpPr>
          <p:nvPr>
            <p:ph type="sldNum" sz="quarter" idx="12"/>
          </p:nvPr>
        </p:nvSpPr>
        <p:spPr>
          <a:xfrm>
            <a:off x="5339020" y="9909729"/>
            <a:ext cx="1700927" cy="569240"/>
          </a:xfrm>
          <a:prstGeom prst="rect">
            <a:avLst/>
          </a:prstGeom>
        </p:spPr>
        <p:txBody>
          <a:bodyPr/>
          <a:lstStyle/>
          <a:p>
            <a:fld id="{DBE78E22-ECCE-1743-BB26-1666ED6A1B85}" type="slidenum">
              <a:rPr kumimoji="1" lang="ja-JP" altLang="en-US" smtClean="0"/>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1_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9355"/>
            </a:lvl1pPr>
          </a:lstStyle>
          <a:p>
            <a:r>
              <a:rPr lang="ja-JP" altLang="en-US"/>
              <a:t>マスター タイトルの書式設定</a:t>
            </a:r>
            <a:endParaRPr lang="en-US" dirty="0"/>
          </a:p>
        </p:txBody>
      </p:sp>
      <p:sp>
        <p:nvSpPr>
          <p:cNvPr id="3" name="Subtitle 2"/>
          <p:cNvSpPr>
            <a:spLocks noGrp="1"/>
          </p:cNvSpPr>
          <p:nvPr>
            <p:ph type="subTitle" idx="1"/>
          </p:nvPr>
        </p:nvSpPr>
        <p:spPr>
          <a:xfrm>
            <a:off x="944960" y="5615678"/>
            <a:ext cx="5669756" cy="2581379"/>
          </a:xfrm>
        </p:spPr>
        <p:txBody>
          <a:bodyPr/>
          <a:lstStyle>
            <a:lvl1pPr marL="0" indent="0" algn="ctr">
              <a:buNone/>
              <a:defRPr sz="3740"/>
            </a:lvl1pPr>
            <a:lvl2pPr marL="712470" indent="0" algn="ctr">
              <a:buNone/>
              <a:defRPr sz="3120"/>
            </a:lvl2pPr>
            <a:lvl3pPr marL="1425575" indent="0" algn="ctr">
              <a:buNone/>
              <a:defRPr sz="2805"/>
            </a:lvl3pPr>
            <a:lvl4pPr marL="2138045" indent="0" algn="ctr">
              <a:buNone/>
              <a:defRPr sz="2495"/>
            </a:lvl4pPr>
            <a:lvl5pPr marL="2851150" indent="0" algn="ctr">
              <a:buNone/>
              <a:defRPr sz="2495"/>
            </a:lvl5pPr>
            <a:lvl6pPr marL="3563620" indent="0" algn="ctr">
              <a:buNone/>
              <a:defRPr sz="2495"/>
            </a:lvl6pPr>
            <a:lvl7pPr marL="4276725" indent="0" algn="ctr">
              <a:buNone/>
              <a:defRPr sz="2495"/>
            </a:lvl7pPr>
            <a:lvl8pPr marL="4989195" indent="0" algn="ctr">
              <a:buNone/>
              <a:defRPr sz="2495"/>
            </a:lvl8pPr>
            <a:lvl9pPr marL="5702300" indent="0" algn="ctr">
              <a:buNone/>
              <a:defRPr sz="2495"/>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CECFB137-335C-F544-B40B-3F86982A1C5C}" type="datetimeFigureOut">
              <a:rPr kumimoji="1" lang="ja-JP" altLang="en-US" smtClean="0"/>
              <a:t>2023/1/18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BE78E22-ECCE-1743-BB26-1666ED6A1B85}" type="slidenum">
              <a:rPr kumimoji="1" lang="ja-JP" altLang="en-US" smtClean="0"/>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3" name="字幕 2"/>
          <p:cNvSpPr>
            <a:spLocks noGrp="1"/>
          </p:cNvSpPr>
          <p:nvPr>
            <p:ph type="subTitle" idx="1"/>
          </p:nvPr>
        </p:nvSpPr>
        <p:spPr>
          <a:xfrm>
            <a:off x="338334" y="1976972"/>
            <a:ext cx="6840714" cy="7453756"/>
          </a:xfrm>
          <a:prstGeom prst="rect">
            <a:avLst/>
          </a:prstGeom>
        </p:spPr>
        <p:txBody>
          <a:bodyPr/>
          <a:lstStyle>
            <a:lvl1pPr marL="0" indent="0" algn="l">
              <a:buNone/>
              <a:defRPr sz="3740"/>
            </a:lvl1pPr>
            <a:lvl2pPr marL="712470" indent="0" algn="ctr">
              <a:buNone/>
              <a:defRPr sz="3120"/>
            </a:lvl2pPr>
            <a:lvl3pPr marL="1425575" indent="0" algn="ctr">
              <a:buNone/>
              <a:defRPr sz="2805"/>
            </a:lvl3pPr>
            <a:lvl4pPr marL="2138045" indent="0" algn="ctr">
              <a:buNone/>
              <a:defRPr sz="2495"/>
            </a:lvl4pPr>
            <a:lvl5pPr marL="2851150" indent="0" algn="ctr">
              <a:buNone/>
              <a:defRPr sz="2495"/>
            </a:lvl5pPr>
            <a:lvl6pPr marL="3563620" indent="0" algn="ctr">
              <a:buNone/>
              <a:defRPr sz="2495"/>
            </a:lvl6pPr>
            <a:lvl7pPr marL="4276725" indent="0" algn="ctr">
              <a:buNone/>
              <a:defRPr sz="2495"/>
            </a:lvl7pPr>
            <a:lvl8pPr marL="4989195" indent="0" algn="ctr">
              <a:buNone/>
              <a:defRPr sz="2495"/>
            </a:lvl8pPr>
            <a:lvl9pPr marL="5702300" indent="0" algn="ctr">
              <a:buNone/>
              <a:defRPr sz="2495"/>
            </a:lvl9pPr>
          </a:lstStyle>
          <a:p>
            <a:r>
              <a:rPr kumimoji="1" lang="ja-JP" altLang="en-US"/>
              <a:t>マスター サブタイトルの書式設定</a:t>
            </a:r>
          </a:p>
        </p:txBody>
      </p:sp>
      <p:sp>
        <p:nvSpPr>
          <p:cNvPr id="4" name="フッター プレースホルダー 1"/>
          <p:cNvSpPr>
            <a:spLocks noGrp="1"/>
          </p:cNvSpPr>
          <p:nvPr>
            <p:ph type="ftr" sz="quarter" idx="3"/>
          </p:nvPr>
        </p:nvSpPr>
        <p:spPr>
          <a:xfrm>
            <a:off x="338335" y="10236421"/>
            <a:ext cx="6872432" cy="316794"/>
          </a:xfrm>
          <a:prstGeom prst="rect">
            <a:avLst/>
          </a:prstGeom>
        </p:spPr>
        <p:txBody>
          <a:bodyPr vert="horz" lIns="91440" tIns="45720" rIns="91440" bIns="45720" rtlCol="0" anchor="ctr"/>
          <a:lstStyle>
            <a:lvl1pPr marL="0" indent="0" algn="ctr">
              <a:lnSpc>
                <a:spcPct val="100000"/>
              </a:lnSpc>
              <a:spcBef>
                <a:spcPts val="1560"/>
              </a:spcBef>
              <a:buFontTx/>
              <a:buNone/>
              <a:defRPr sz="1405">
                <a:solidFill>
                  <a:schemeClr val="tx1"/>
                </a:solidFill>
              </a:defRPr>
            </a:lvl1pPr>
          </a:lstStyle>
          <a:p>
            <a:r>
              <a:rPr lang="en-US" altLang="ja-JP" dirty="0">
                <a:latin typeface="メイリオ" panose="020B0604030504040204" pitchFamily="34" charset="-128"/>
              </a:rPr>
              <a:t>Copyright (C) 1996-2019 The Tokyo Chamber of Commerce and Industry All right reserved.</a:t>
            </a:r>
            <a:endParaRPr lang="ja-JP" altLang="en-US">
              <a:latin typeface="メイリオ" panose="020B0604030504040204" pitchFamily="34" charset="-128"/>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タイトル スライド">
    <p:spTree>
      <p:nvGrpSpPr>
        <p:cNvPr id="1" name=""/>
        <p:cNvGrpSpPr/>
        <p:nvPr/>
      </p:nvGrpSpPr>
      <p:grpSpPr>
        <a:xfrm>
          <a:off x="0" y="0"/>
          <a:ext cx="0" cy="0"/>
          <a:chOff x="0" y="0"/>
          <a:chExt cx="0" cy="0"/>
        </a:xfrm>
      </p:grpSpPr>
      <p:sp>
        <p:nvSpPr>
          <p:cNvPr id="3" name="字幕 2"/>
          <p:cNvSpPr>
            <a:spLocks noGrp="1"/>
          </p:cNvSpPr>
          <p:nvPr>
            <p:ph type="subTitle" idx="1"/>
          </p:nvPr>
        </p:nvSpPr>
        <p:spPr>
          <a:xfrm>
            <a:off x="338334" y="1976972"/>
            <a:ext cx="6840714" cy="7453756"/>
          </a:xfrm>
          <a:prstGeom prst="rect">
            <a:avLst/>
          </a:prstGeom>
        </p:spPr>
        <p:txBody>
          <a:bodyPr/>
          <a:lstStyle>
            <a:lvl1pPr marL="0" indent="0" algn="l">
              <a:buNone/>
              <a:defRPr sz="3740"/>
            </a:lvl1pPr>
            <a:lvl2pPr marL="712470" indent="0" algn="ctr">
              <a:buNone/>
              <a:defRPr sz="3120"/>
            </a:lvl2pPr>
            <a:lvl3pPr marL="1425575" indent="0" algn="ctr">
              <a:buNone/>
              <a:defRPr sz="2805"/>
            </a:lvl3pPr>
            <a:lvl4pPr marL="2138045" indent="0" algn="ctr">
              <a:buNone/>
              <a:defRPr sz="2495"/>
            </a:lvl4pPr>
            <a:lvl5pPr marL="2851150" indent="0" algn="ctr">
              <a:buNone/>
              <a:defRPr sz="2495"/>
            </a:lvl5pPr>
            <a:lvl6pPr marL="3563620" indent="0" algn="ctr">
              <a:buNone/>
              <a:defRPr sz="2495"/>
            </a:lvl6pPr>
            <a:lvl7pPr marL="4276725" indent="0" algn="ctr">
              <a:buNone/>
              <a:defRPr sz="2495"/>
            </a:lvl7pPr>
            <a:lvl8pPr marL="4989195" indent="0" algn="ctr">
              <a:buNone/>
              <a:defRPr sz="2495"/>
            </a:lvl8pPr>
            <a:lvl9pPr marL="5702300" indent="0" algn="ctr">
              <a:buNone/>
              <a:defRPr sz="2495"/>
            </a:lvl9pPr>
          </a:lstStyle>
          <a:p>
            <a:r>
              <a:rPr kumimoji="1" lang="ja-JP" altLang="en-US"/>
              <a:t>マスター サブタイトルの書式設定</a:t>
            </a:r>
          </a:p>
        </p:txBody>
      </p:sp>
      <p:sp>
        <p:nvSpPr>
          <p:cNvPr id="4" name="フッター プレースホルダー 1"/>
          <p:cNvSpPr>
            <a:spLocks noGrp="1"/>
          </p:cNvSpPr>
          <p:nvPr>
            <p:ph type="ftr" sz="quarter" idx="3"/>
          </p:nvPr>
        </p:nvSpPr>
        <p:spPr>
          <a:xfrm>
            <a:off x="338335" y="10236421"/>
            <a:ext cx="6872432" cy="316794"/>
          </a:xfrm>
          <a:prstGeom prst="rect">
            <a:avLst/>
          </a:prstGeom>
        </p:spPr>
        <p:txBody>
          <a:bodyPr vert="horz" lIns="91440" tIns="45720" rIns="91440" bIns="45720" rtlCol="0" anchor="ctr"/>
          <a:lstStyle>
            <a:lvl1pPr marL="0" indent="0" algn="ctr">
              <a:lnSpc>
                <a:spcPct val="100000"/>
              </a:lnSpc>
              <a:spcBef>
                <a:spcPts val="1560"/>
              </a:spcBef>
              <a:buFontTx/>
              <a:buNone/>
              <a:defRPr sz="1405">
                <a:solidFill>
                  <a:schemeClr val="tx1"/>
                </a:solidFill>
              </a:defRPr>
            </a:lvl1pPr>
          </a:lstStyle>
          <a:p>
            <a:r>
              <a:rPr lang="en-US" altLang="ja-JP" dirty="0">
                <a:latin typeface="メイリオ" panose="020B0604030504040204" pitchFamily="34" charset="-128"/>
              </a:rPr>
              <a:t>Copyright (C) 1996-2019 The Tokyo Chamber of Commerce and Industry All right reserved.</a:t>
            </a:r>
            <a:endParaRPr lang="ja-JP" altLang="en-US">
              <a:latin typeface="メイリオ" panose="020B0604030504040204" pitchFamily="34" charset="-128"/>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2.xml"/><Relationship Id="rId1" Type="http://schemas.openxmlformats.org/officeDocument/2006/relationships/slideLayout" Target="../slideLayouts/slideLayout4.xml"/><Relationship Id="rId4" Type="http://schemas.openxmlformats.org/officeDocument/2006/relationships/image" Target="../media/image4.jpe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3.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3859031"/>
            <a:ext cx="6520220" cy="2066590"/>
          </a:xfrm>
          <a:prstGeom prst="rect">
            <a:avLst/>
          </a:prstGeom>
        </p:spPr>
        <p:txBody>
          <a:bodyPr vert="horz" lIns="91440" tIns="45720" rIns="91440" bIns="45720" rtlCol="0" anchor="ctr" anchorCtr="0">
            <a:normAutofit/>
          </a:bodyPr>
          <a:lstStyle/>
          <a:p>
            <a:r>
              <a:rPr lang="ja-JP" altLang="en-US"/>
              <a:t>マスター タイトルの書式設定</a:t>
            </a:r>
            <a:endParaRPr lang="en-US" dirty="0"/>
          </a:p>
        </p:txBody>
      </p:sp>
      <p:pic>
        <p:nvPicPr>
          <p:cNvPr id="5" name="図 4"/>
          <p:cNvPicPr>
            <a:picLocks noChangeAspect="1"/>
          </p:cNvPicPr>
          <p:nvPr userDrawn="1"/>
        </p:nvPicPr>
        <p:blipFill>
          <a:blip r:embed="rId5"/>
          <a:stretch>
            <a:fillRect/>
          </a:stretch>
        </p:blipFill>
        <p:spPr>
          <a:xfrm>
            <a:off x="0" y="1"/>
            <a:ext cx="7559675" cy="190499"/>
          </a:xfrm>
          <a:prstGeom prst="rect">
            <a:avLst/>
          </a:prstGeom>
        </p:spPr>
      </p:pic>
      <p:pic>
        <p:nvPicPr>
          <p:cNvPr id="6" name="Picture 82" descr="https://dl.boxcloud.com/api/2.0/internal_files/481522477109/versions/509743873109/representations/png_paged_2048x2048/content/1.png?access_token=1!fwVTNxUS7RsmQcgFgrYoVpbrA4T8uL1YDyfdxeCZF46i5mK7i8HaBni5tcIB6Ni2Zk4cWosO3Khddy9uMupaYMZnRohF7gRYWV16TvrS-5_y9XdcWJrr13C25WZtBgajUqVAFcWFzOZ2-aYr7Hitz7nh0CmRrfu69ExWP40DNPNyG1rryydS5ts2_5M_8c3Yl8qfSh2ExtllAAKS2QpuvQ0pgxl4GKrzwio_ZEP0cKs4X8FY6hFxsB_cBy2KGBlpiTBrfmKFT5QDBk6zdlmNPdMmgBvcg8-rd5em1TdKGKdW_lPBmXRTc0sYVpJ0U4iD-_0frI7H5AtEESSSdquT7uoYJcz1AbO3jE9B5aSnEhu7f84osz_QfFqLsCGiieS-93Ra-ib1pOZFTZJEL1Hc1y4vfyoVVeqssXO_bBTODi5cw1HvYNwkZ8JMXoPmvGwUJ9Ash96bTMbJQazSc0sCydKctPWlpz2gccI-9YpmPf0UnQYeUwCeNezOFoBabqFiNtnbpcqEiADGbz8Z_Bhi8ztv-qXk5YQMG6SJRsKnl4JNBr2v7DGqetQptpiBlf35Rw..&amp;box_client_name=box-content-preview&amp;box_client_version=2.21.0"/>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280973" y="279400"/>
            <a:ext cx="1901126" cy="479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ctr" defTabSz="1425575" rtl="0" eaLnBrk="1" latinLnBrk="0" hangingPunct="1">
        <a:lnSpc>
          <a:spcPct val="90000"/>
        </a:lnSpc>
        <a:spcBef>
          <a:spcPct val="0"/>
        </a:spcBef>
        <a:buNone/>
        <a:defRPr kumimoji="1" sz="6860" kern="1200">
          <a:solidFill>
            <a:schemeClr val="tx1"/>
          </a:solidFill>
          <a:latin typeface="+mj-lt"/>
          <a:ea typeface="+mj-ea"/>
          <a:cs typeface="+mj-cs"/>
        </a:defRPr>
      </a:lvl1pPr>
    </p:titleStyle>
    <p:bodyStyle>
      <a:lvl1pPr marL="356235" indent="-356235" algn="l" defTabSz="1425575" rtl="0" eaLnBrk="1" latinLnBrk="0" hangingPunct="1">
        <a:lnSpc>
          <a:spcPct val="90000"/>
        </a:lnSpc>
        <a:spcBef>
          <a:spcPts val="1560"/>
        </a:spcBef>
        <a:buFont typeface="Arial" panose="020B0604020202020204" pitchFamily="34" charset="0"/>
        <a:buChar char="•"/>
        <a:defRPr kumimoji="1" sz="4365" kern="1200">
          <a:solidFill>
            <a:schemeClr val="tx1"/>
          </a:solidFill>
          <a:latin typeface="+mn-lt"/>
          <a:ea typeface="+mn-ea"/>
          <a:cs typeface="+mn-cs"/>
        </a:defRPr>
      </a:lvl1pPr>
      <a:lvl2pPr marL="1069340" indent="-356235" algn="l" defTabSz="1425575" rtl="0" eaLnBrk="1" latinLnBrk="0" hangingPunct="1">
        <a:lnSpc>
          <a:spcPct val="90000"/>
        </a:lnSpc>
        <a:spcBef>
          <a:spcPts val="780"/>
        </a:spcBef>
        <a:buFont typeface="Arial" panose="020B0604020202020204" pitchFamily="34" charset="0"/>
        <a:buChar char="•"/>
        <a:defRPr kumimoji="1" sz="3740" kern="1200">
          <a:solidFill>
            <a:schemeClr val="tx1"/>
          </a:solidFill>
          <a:latin typeface="+mn-lt"/>
          <a:ea typeface="+mn-ea"/>
          <a:cs typeface="+mn-cs"/>
        </a:defRPr>
      </a:lvl2pPr>
      <a:lvl3pPr marL="1781810" indent="-356235" algn="l" defTabSz="1425575" rtl="0" eaLnBrk="1" latinLnBrk="0" hangingPunct="1">
        <a:lnSpc>
          <a:spcPct val="90000"/>
        </a:lnSpc>
        <a:spcBef>
          <a:spcPts val="780"/>
        </a:spcBef>
        <a:buFont typeface="Arial" panose="020B0604020202020204" pitchFamily="34" charset="0"/>
        <a:buChar char="•"/>
        <a:defRPr kumimoji="1" sz="3120" kern="1200">
          <a:solidFill>
            <a:schemeClr val="tx1"/>
          </a:solidFill>
          <a:latin typeface="+mn-lt"/>
          <a:ea typeface="+mn-ea"/>
          <a:cs typeface="+mn-cs"/>
        </a:defRPr>
      </a:lvl3pPr>
      <a:lvl4pPr marL="2494915" indent="-356235" algn="l" defTabSz="1425575" rtl="0" eaLnBrk="1" latinLnBrk="0" hangingPunct="1">
        <a:lnSpc>
          <a:spcPct val="90000"/>
        </a:lnSpc>
        <a:spcBef>
          <a:spcPts val="780"/>
        </a:spcBef>
        <a:buFont typeface="Arial" panose="020B0604020202020204" pitchFamily="34" charset="0"/>
        <a:buChar char="•"/>
        <a:defRPr kumimoji="1" sz="2805" kern="1200">
          <a:solidFill>
            <a:schemeClr val="tx1"/>
          </a:solidFill>
          <a:latin typeface="+mn-lt"/>
          <a:ea typeface="+mn-ea"/>
          <a:cs typeface="+mn-cs"/>
        </a:defRPr>
      </a:lvl4pPr>
      <a:lvl5pPr marL="3207385" indent="-356235" algn="l" defTabSz="1425575" rtl="0" eaLnBrk="1" latinLnBrk="0" hangingPunct="1">
        <a:lnSpc>
          <a:spcPct val="90000"/>
        </a:lnSpc>
        <a:spcBef>
          <a:spcPts val="780"/>
        </a:spcBef>
        <a:buFont typeface="Arial" panose="020B0604020202020204" pitchFamily="34" charset="0"/>
        <a:buChar char="•"/>
        <a:defRPr kumimoji="1" sz="2805" kern="1200">
          <a:solidFill>
            <a:schemeClr val="tx1"/>
          </a:solidFill>
          <a:latin typeface="+mn-lt"/>
          <a:ea typeface="+mn-ea"/>
          <a:cs typeface="+mn-cs"/>
        </a:defRPr>
      </a:lvl5pPr>
      <a:lvl6pPr marL="3920490" indent="-356235" algn="l" defTabSz="1425575" rtl="0" eaLnBrk="1" latinLnBrk="0" hangingPunct="1">
        <a:lnSpc>
          <a:spcPct val="90000"/>
        </a:lnSpc>
        <a:spcBef>
          <a:spcPts val="780"/>
        </a:spcBef>
        <a:buFont typeface="Arial" panose="020B0604020202020204" pitchFamily="34" charset="0"/>
        <a:buChar char="•"/>
        <a:defRPr kumimoji="1" sz="2805" kern="1200">
          <a:solidFill>
            <a:schemeClr val="tx1"/>
          </a:solidFill>
          <a:latin typeface="+mn-lt"/>
          <a:ea typeface="+mn-ea"/>
          <a:cs typeface="+mn-cs"/>
        </a:defRPr>
      </a:lvl6pPr>
      <a:lvl7pPr marL="4632960" indent="-356235" algn="l" defTabSz="1425575" rtl="0" eaLnBrk="1" latinLnBrk="0" hangingPunct="1">
        <a:lnSpc>
          <a:spcPct val="90000"/>
        </a:lnSpc>
        <a:spcBef>
          <a:spcPts val="780"/>
        </a:spcBef>
        <a:buFont typeface="Arial" panose="020B0604020202020204" pitchFamily="34" charset="0"/>
        <a:buChar char="•"/>
        <a:defRPr kumimoji="1" sz="2805" kern="1200">
          <a:solidFill>
            <a:schemeClr val="tx1"/>
          </a:solidFill>
          <a:latin typeface="+mn-lt"/>
          <a:ea typeface="+mn-ea"/>
          <a:cs typeface="+mn-cs"/>
        </a:defRPr>
      </a:lvl7pPr>
      <a:lvl8pPr marL="5346065" indent="-356235" algn="l" defTabSz="1425575" rtl="0" eaLnBrk="1" latinLnBrk="0" hangingPunct="1">
        <a:lnSpc>
          <a:spcPct val="90000"/>
        </a:lnSpc>
        <a:spcBef>
          <a:spcPts val="780"/>
        </a:spcBef>
        <a:buFont typeface="Arial" panose="020B0604020202020204" pitchFamily="34" charset="0"/>
        <a:buChar char="•"/>
        <a:defRPr kumimoji="1" sz="2805" kern="1200">
          <a:solidFill>
            <a:schemeClr val="tx1"/>
          </a:solidFill>
          <a:latin typeface="+mn-lt"/>
          <a:ea typeface="+mn-ea"/>
          <a:cs typeface="+mn-cs"/>
        </a:defRPr>
      </a:lvl8pPr>
      <a:lvl9pPr marL="6058535" indent="-356235" algn="l" defTabSz="1425575" rtl="0" eaLnBrk="1" latinLnBrk="0" hangingPunct="1">
        <a:lnSpc>
          <a:spcPct val="90000"/>
        </a:lnSpc>
        <a:spcBef>
          <a:spcPts val="780"/>
        </a:spcBef>
        <a:buFont typeface="Arial" panose="020B0604020202020204" pitchFamily="34" charset="0"/>
        <a:buChar char="•"/>
        <a:defRPr kumimoji="1" sz="2805" kern="1200">
          <a:solidFill>
            <a:schemeClr val="tx1"/>
          </a:solidFill>
          <a:latin typeface="+mn-lt"/>
          <a:ea typeface="+mn-ea"/>
          <a:cs typeface="+mn-cs"/>
        </a:defRPr>
      </a:lvl9pPr>
    </p:bodyStyle>
    <p:otherStyle>
      <a:defPPr>
        <a:defRPr lang="en-US"/>
      </a:defPPr>
      <a:lvl1pPr marL="0" algn="l" defTabSz="1425575" rtl="0" eaLnBrk="1" latinLnBrk="0" hangingPunct="1">
        <a:defRPr kumimoji="1" sz="2805" kern="1200">
          <a:solidFill>
            <a:schemeClr val="tx1"/>
          </a:solidFill>
          <a:latin typeface="+mn-lt"/>
          <a:ea typeface="+mn-ea"/>
          <a:cs typeface="+mn-cs"/>
        </a:defRPr>
      </a:lvl1pPr>
      <a:lvl2pPr marL="712470" algn="l" defTabSz="1425575" rtl="0" eaLnBrk="1" latinLnBrk="0" hangingPunct="1">
        <a:defRPr kumimoji="1" sz="2805" kern="1200">
          <a:solidFill>
            <a:schemeClr val="tx1"/>
          </a:solidFill>
          <a:latin typeface="+mn-lt"/>
          <a:ea typeface="+mn-ea"/>
          <a:cs typeface="+mn-cs"/>
        </a:defRPr>
      </a:lvl2pPr>
      <a:lvl3pPr marL="1425575" algn="l" defTabSz="1425575" rtl="0" eaLnBrk="1" latinLnBrk="0" hangingPunct="1">
        <a:defRPr kumimoji="1" sz="2805" kern="1200">
          <a:solidFill>
            <a:schemeClr val="tx1"/>
          </a:solidFill>
          <a:latin typeface="+mn-lt"/>
          <a:ea typeface="+mn-ea"/>
          <a:cs typeface="+mn-cs"/>
        </a:defRPr>
      </a:lvl3pPr>
      <a:lvl4pPr marL="2138045" algn="l" defTabSz="1425575" rtl="0" eaLnBrk="1" latinLnBrk="0" hangingPunct="1">
        <a:defRPr kumimoji="1" sz="2805" kern="1200">
          <a:solidFill>
            <a:schemeClr val="tx1"/>
          </a:solidFill>
          <a:latin typeface="+mn-lt"/>
          <a:ea typeface="+mn-ea"/>
          <a:cs typeface="+mn-cs"/>
        </a:defRPr>
      </a:lvl4pPr>
      <a:lvl5pPr marL="2851150" algn="l" defTabSz="1425575" rtl="0" eaLnBrk="1" latinLnBrk="0" hangingPunct="1">
        <a:defRPr kumimoji="1" sz="2805" kern="1200">
          <a:solidFill>
            <a:schemeClr val="tx1"/>
          </a:solidFill>
          <a:latin typeface="+mn-lt"/>
          <a:ea typeface="+mn-ea"/>
          <a:cs typeface="+mn-cs"/>
        </a:defRPr>
      </a:lvl5pPr>
      <a:lvl6pPr marL="3563620" algn="l" defTabSz="1425575" rtl="0" eaLnBrk="1" latinLnBrk="0" hangingPunct="1">
        <a:defRPr kumimoji="1" sz="2805" kern="1200">
          <a:solidFill>
            <a:schemeClr val="tx1"/>
          </a:solidFill>
          <a:latin typeface="+mn-lt"/>
          <a:ea typeface="+mn-ea"/>
          <a:cs typeface="+mn-cs"/>
        </a:defRPr>
      </a:lvl6pPr>
      <a:lvl7pPr marL="4276725" algn="l" defTabSz="1425575" rtl="0" eaLnBrk="1" latinLnBrk="0" hangingPunct="1">
        <a:defRPr kumimoji="1" sz="2805" kern="1200">
          <a:solidFill>
            <a:schemeClr val="tx1"/>
          </a:solidFill>
          <a:latin typeface="+mn-lt"/>
          <a:ea typeface="+mn-ea"/>
          <a:cs typeface="+mn-cs"/>
        </a:defRPr>
      </a:lvl7pPr>
      <a:lvl8pPr marL="4989195" algn="l" defTabSz="1425575" rtl="0" eaLnBrk="1" latinLnBrk="0" hangingPunct="1">
        <a:defRPr kumimoji="1" sz="2805" kern="1200">
          <a:solidFill>
            <a:schemeClr val="tx1"/>
          </a:solidFill>
          <a:latin typeface="+mn-lt"/>
          <a:ea typeface="+mn-ea"/>
          <a:cs typeface="+mn-cs"/>
        </a:defRPr>
      </a:lvl8pPr>
      <a:lvl9pPr marL="5702300" algn="l" defTabSz="1425575" rtl="0" eaLnBrk="1" latinLnBrk="0" hangingPunct="1">
        <a:defRPr kumimoji="1" sz="2805"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テキスト プレースホルダー 2"/>
          <p:cNvSpPr>
            <a:spLocks noGrp="1"/>
          </p:cNvSpPr>
          <p:nvPr>
            <p:ph type="body" idx="1"/>
          </p:nvPr>
        </p:nvSpPr>
        <p:spPr>
          <a:xfrm>
            <a:off x="338335" y="1839327"/>
            <a:ext cx="6872432" cy="6783857"/>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dirty="0"/>
              <a:t>2 </a:t>
            </a:r>
            <a:r>
              <a:rPr kumimoji="1" lang="ja-JP" altLang="en-US"/>
              <a:t>レベル</a:t>
            </a:r>
          </a:p>
          <a:p>
            <a:pPr lvl="2"/>
            <a:r>
              <a:rPr kumimoji="1" lang="ja-JP" altLang="en-US"/>
              <a:t>第 </a:t>
            </a:r>
            <a:r>
              <a:rPr kumimoji="1" lang="en-US" altLang="ja-JP" dirty="0"/>
              <a:t>3 </a:t>
            </a:r>
            <a:r>
              <a:rPr kumimoji="1" lang="ja-JP" altLang="en-US"/>
              <a:t>レベル</a:t>
            </a:r>
          </a:p>
          <a:p>
            <a:pPr lvl="3"/>
            <a:r>
              <a:rPr kumimoji="1" lang="ja-JP" altLang="en-US"/>
              <a:t>第 </a:t>
            </a:r>
            <a:r>
              <a:rPr kumimoji="1" lang="en-US" altLang="ja-JP" dirty="0"/>
              <a:t>4 </a:t>
            </a:r>
            <a:r>
              <a:rPr kumimoji="1" lang="ja-JP" altLang="en-US"/>
              <a:t>レベル</a:t>
            </a:r>
          </a:p>
          <a:p>
            <a:pPr lvl="4"/>
            <a:r>
              <a:rPr kumimoji="1" lang="ja-JP" altLang="en-US"/>
              <a:t>第 </a:t>
            </a:r>
            <a:r>
              <a:rPr kumimoji="1" lang="en-US" altLang="ja-JP" dirty="0"/>
              <a:t>5 </a:t>
            </a:r>
            <a:r>
              <a:rPr kumimoji="1" lang="ja-JP" altLang="en-US"/>
              <a:t>レベル</a:t>
            </a:r>
          </a:p>
        </p:txBody>
      </p:sp>
      <p:sp>
        <p:nvSpPr>
          <p:cNvPr id="2" name="フッター プレースホルダー 1"/>
          <p:cNvSpPr>
            <a:spLocks noGrp="1"/>
          </p:cNvSpPr>
          <p:nvPr>
            <p:ph type="ftr" sz="quarter" idx="3"/>
          </p:nvPr>
        </p:nvSpPr>
        <p:spPr>
          <a:xfrm>
            <a:off x="338335" y="10236421"/>
            <a:ext cx="6872432" cy="316794"/>
          </a:xfrm>
          <a:prstGeom prst="rect">
            <a:avLst/>
          </a:prstGeom>
        </p:spPr>
        <p:txBody>
          <a:bodyPr vert="horz" lIns="91440" tIns="45720" rIns="91440" bIns="45720" rtlCol="0" anchor="ctr"/>
          <a:lstStyle>
            <a:lvl1pPr marL="0" indent="0" algn="ctr">
              <a:lnSpc>
                <a:spcPct val="100000"/>
              </a:lnSpc>
              <a:spcBef>
                <a:spcPts val="1560"/>
              </a:spcBef>
              <a:buFontTx/>
              <a:buNone/>
              <a:defRPr sz="1405">
                <a:solidFill>
                  <a:schemeClr val="tx1"/>
                </a:solidFill>
              </a:defRPr>
            </a:lvl1pPr>
          </a:lstStyle>
          <a:p>
            <a:r>
              <a:rPr lang="en-US" altLang="ja-JP" dirty="0">
                <a:latin typeface="メイリオ" panose="020B0604030504040204" pitchFamily="34" charset="-128"/>
              </a:rPr>
              <a:t>Copyright (C) 1996-2019 The Tokyo Chamber of Commerce and Industry All right reserved.</a:t>
            </a:r>
            <a:endParaRPr lang="ja-JP" altLang="en-US">
              <a:latin typeface="メイリオ" panose="020B0604030504040204" pitchFamily="34" charset="-128"/>
            </a:endParaRPr>
          </a:p>
        </p:txBody>
      </p:sp>
      <p:pic>
        <p:nvPicPr>
          <p:cNvPr id="5" name="図 4"/>
          <p:cNvPicPr>
            <a:picLocks noChangeAspect="1"/>
          </p:cNvPicPr>
          <p:nvPr userDrawn="1"/>
        </p:nvPicPr>
        <p:blipFill>
          <a:blip r:embed="rId3"/>
          <a:stretch>
            <a:fillRect/>
          </a:stretch>
        </p:blipFill>
        <p:spPr>
          <a:xfrm>
            <a:off x="5840671" y="327585"/>
            <a:ext cx="1357712" cy="533970"/>
          </a:xfrm>
          <a:prstGeom prst="rect">
            <a:avLst/>
          </a:prstGeom>
        </p:spPr>
      </p:pic>
      <p:pic>
        <p:nvPicPr>
          <p:cNvPr id="6" name="図 5"/>
          <p:cNvPicPr>
            <a:picLocks noChangeAspect="1"/>
          </p:cNvPicPr>
          <p:nvPr userDrawn="1"/>
        </p:nvPicPr>
        <p:blipFill>
          <a:blip r:embed="rId4"/>
          <a:stretch>
            <a:fillRect/>
          </a:stretch>
        </p:blipFill>
        <p:spPr>
          <a:xfrm>
            <a:off x="0" y="1175737"/>
            <a:ext cx="7559675" cy="174703"/>
          </a:xfrm>
          <a:prstGeom prst="rect">
            <a:avLst/>
          </a:prstGeom>
        </p:spPr>
      </p:pic>
    </p:spTree>
  </p:cSld>
  <p:clrMap bg1="lt1" tx1="dk1" bg2="lt2" tx2="dk2" accent1="accent1" accent2="accent2" accent3="accent3" accent4="accent4" accent5="accent5" accent6="accent6" hlink="hlink" folHlink="folHlink"/>
  <p:sldLayoutIdLst>
    <p:sldLayoutId id="2147483653" r:id="rId1"/>
  </p:sldLayoutIdLst>
  <p:txStyles>
    <p:titleStyle>
      <a:lvl1pPr algn="l" defTabSz="1425575" rtl="0" eaLnBrk="1" latinLnBrk="0" hangingPunct="1">
        <a:lnSpc>
          <a:spcPct val="90000"/>
        </a:lnSpc>
        <a:spcBef>
          <a:spcPct val="0"/>
        </a:spcBef>
        <a:buNone/>
        <a:defRPr kumimoji="1" sz="6860" kern="1200">
          <a:solidFill>
            <a:schemeClr val="tx1"/>
          </a:solidFill>
          <a:latin typeface="+mj-lt"/>
          <a:ea typeface="+mj-ea"/>
          <a:cs typeface="+mj-cs"/>
        </a:defRPr>
      </a:lvl1pPr>
    </p:titleStyle>
    <p:bodyStyle>
      <a:lvl1pPr marL="356235" indent="-356235" algn="l" defTabSz="1425575" rtl="0" eaLnBrk="1" latinLnBrk="0" hangingPunct="1">
        <a:lnSpc>
          <a:spcPct val="90000"/>
        </a:lnSpc>
        <a:spcBef>
          <a:spcPts val="1560"/>
        </a:spcBef>
        <a:buFont typeface="Arial" panose="020B0604020202020204" pitchFamily="34" charset="0"/>
        <a:buChar char="•"/>
        <a:defRPr kumimoji="1" sz="4365" kern="1200">
          <a:solidFill>
            <a:schemeClr val="tx1"/>
          </a:solidFill>
          <a:latin typeface="+mn-lt"/>
          <a:ea typeface="+mn-ea"/>
          <a:cs typeface="+mn-cs"/>
        </a:defRPr>
      </a:lvl1pPr>
      <a:lvl2pPr marL="1069340" indent="-356235" algn="l" defTabSz="1425575" rtl="0" eaLnBrk="1" latinLnBrk="0" hangingPunct="1">
        <a:lnSpc>
          <a:spcPct val="90000"/>
        </a:lnSpc>
        <a:spcBef>
          <a:spcPts val="780"/>
        </a:spcBef>
        <a:buFont typeface="Arial" panose="020B0604020202020204" pitchFamily="34" charset="0"/>
        <a:buChar char="•"/>
        <a:defRPr kumimoji="1" sz="3740" kern="1200">
          <a:solidFill>
            <a:schemeClr val="tx1"/>
          </a:solidFill>
          <a:latin typeface="+mn-lt"/>
          <a:ea typeface="+mn-ea"/>
          <a:cs typeface="+mn-cs"/>
        </a:defRPr>
      </a:lvl2pPr>
      <a:lvl3pPr marL="1781810" indent="-356235" algn="l" defTabSz="1425575" rtl="0" eaLnBrk="1" latinLnBrk="0" hangingPunct="1">
        <a:lnSpc>
          <a:spcPct val="90000"/>
        </a:lnSpc>
        <a:spcBef>
          <a:spcPts val="780"/>
        </a:spcBef>
        <a:buFont typeface="Arial" panose="020B0604020202020204" pitchFamily="34" charset="0"/>
        <a:buChar char="•"/>
        <a:defRPr kumimoji="1" sz="3120" kern="1200">
          <a:solidFill>
            <a:schemeClr val="tx1"/>
          </a:solidFill>
          <a:latin typeface="+mn-lt"/>
          <a:ea typeface="+mn-ea"/>
          <a:cs typeface="+mn-cs"/>
        </a:defRPr>
      </a:lvl3pPr>
      <a:lvl4pPr marL="2494915" indent="-356235" algn="l" defTabSz="1425575" rtl="0" eaLnBrk="1" latinLnBrk="0" hangingPunct="1">
        <a:lnSpc>
          <a:spcPct val="90000"/>
        </a:lnSpc>
        <a:spcBef>
          <a:spcPts val="780"/>
        </a:spcBef>
        <a:buFont typeface="Arial" panose="020B0604020202020204" pitchFamily="34" charset="0"/>
        <a:buChar char="•"/>
        <a:defRPr kumimoji="1" sz="2805" kern="1200">
          <a:solidFill>
            <a:schemeClr val="tx1"/>
          </a:solidFill>
          <a:latin typeface="+mn-lt"/>
          <a:ea typeface="+mn-ea"/>
          <a:cs typeface="+mn-cs"/>
        </a:defRPr>
      </a:lvl4pPr>
      <a:lvl5pPr marL="3207385" indent="-356235" algn="l" defTabSz="1425575" rtl="0" eaLnBrk="1" latinLnBrk="0" hangingPunct="1">
        <a:lnSpc>
          <a:spcPct val="90000"/>
        </a:lnSpc>
        <a:spcBef>
          <a:spcPts val="780"/>
        </a:spcBef>
        <a:buFont typeface="Arial" panose="020B0604020202020204" pitchFamily="34" charset="0"/>
        <a:buChar char="•"/>
        <a:defRPr kumimoji="1" sz="2805" kern="1200">
          <a:solidFill>
            <a:schemeClr val="tx1"/>
          </a:solidFill>
          <a:latin typeface="+mn-lt"/>
          <a:ea typeface="+mn-ea"/>
          <a:cs typeface="+mn-cs"/>
        </a:defRPr>
      </a:lvl5pPr>
      <a:lvl6pPr marL="3920490" indent="-356235" algn="l" defTabSz="1425575" rtl="0" eaLnBrk="1" latinLnBrk="0" hangingPunct="1">
        <a:lnSpc>
          <a:spcPct val="90000"/>
        </a:lnSpc>
        <a:spcBef>
          <a:spcPts val="780"/>
        </a:spcBef>
        <a:buFont typeface="Arial" panose="020B0604020202020204" pitchFamily="34" charset="0"/>
        <a:buChar char="•"/>
        <a:defRPr kumimoji="1" sz="2805" kern="1200">
          <a:solidFill>
            <a:schemeClr val="tx1"/>
          </a:solidFill>
          <a:latin typeface="+mn-lt"/>
          <a:ea typeface="+mn-ea"/>
          <a:cs typeface="+mn-cs"/>
        </a:defRPr>
      </a:lvl6pPr>
      <a:lvl7pPr marL="4632960" indent="-356235" algn="l" defTabSz="1425575" rtl="0" eaLnBrk="1" latinLnBrk="0" hangingPunct="1">
        <a:lnSpc>
          <a:spcPct val="90000"/>
        </a:lnSpc>
        <a:spcBef>
          <a:spcPts val="780"/>
        </a:spcBef>
        <a:buFont typeface="Arial" panose="020B0604020202020204" pitchFamily="34" charset="0"/>
        <a:buChar char="•"/>
        <a:defRPr kumimoji="1" sz="2805" kern="1200">
          <a:solidFill>
            <a:schemeClr val="tx1"/>
          </a:solidFill>
          <a:latin typeface="+mn-lt"/>
          <a:ea typeface="+mn-ea"/>
          <a:cs typeface="+mn-cs"/>
        </a:defRPr>
      </a:lvl7pPr>
      <a:lvl8pPr marL="5346065" indent="-356235" algn="l" defTabSz="1425575" rtl="0" eaLnBrk="1" latinLnBrk="0" hangingPunct="1">
        <a:lnSpc>
          <a:spcPct val="90000"/>
        </a:lnSpc>
        <a:spcBef>
          <a:spcPts val="780"/>
        </a:spcBef>
        <a:buFont typeface="Arial" panose="020B0604020202020204" pitchFamily="34" charset="0"/>
        <a:buChar char="•"/>
        <a:defRPr kumimoji="1" sz="2805" kern="1200">
          <a:solidFill>
            <a:schemeClr val="tx1"/>
          </a:solidFill>
          <a:latin typeface="+mn-lt"/>
          <a:ea typeface="+mn-ea"/>
          <a:cs typeface="+mn-cs"/>
        </a:defRPr>
      </a:lvl8pPr>
      <a:lvl9pPr marL="6058535" indent="-356235" algn="l" defTabSz="1425575" rtl="0" eaLnBrk="1" latinLnBrk="0" hangingPunct="1">
        <a:lnSpc>
          <a:spcPct val="90000"/>
        </a:lnSpc>
        <a:spcBef>
          <a:spcPts val="780"/>
        </a:spcBef>
        <a:buFont typeface="Arial" panose="020B0604020202020204" pitchFamily="34" charset="0"/>
        <a:buChar char="•"/>
        <a:defRPr kumimoji="1" sz="2805" kern="1200">
          <a:solidFill>
            <a:schemeClr val="tx1"/>
          </a:solidFill>
          <a:latin typeface="+mn-lt"/>
          <a:ea typeface="+mn-ea"/>
          <a:cs typeface="+mn-cs"/>
        </a:defRPr>
      </a:lvl9pPr>
    </p:bodyStyle>
    <p:otherStyle>
      <a:defPPr>
        <a:defRPr lang="ja-JP"/>
      </a:defPPr>
      <a:lvl1pPr marL="0" algn="l" defTabSz="1425575" rtl="0" eaLnBrk="1" latinLnBrk="0" hangingPunct="1">
        <a:defRPr kumimoji="1" sz="2805" kern="1200">
          <a:solidFill>
            <a:schemeClr val="tx1"/>
          </a:solidFill>
          <a:latin typeface="+mn-lt"/>
          <a:ea typeface="+mn-ea"/>
          <a:cs typeface="+mn-cs"/>
        </a:defRPr>
      </a:lvl1pPr>
      <a:lvl2pPr marL="712470" algn="l" defTabSz="1425575" rtl="0" eaLnBrk="1" latinLnBrk="0" hangingPunct="1">
        <a:defRPr kumimoji="1" sz="2805" kern="1200">
          <a:solidFill>
            <a:schemeClr val="tx1"/>
          </a:solidFill>
          <a:latin typeface="+mn-lt"/>
          <a:ea typeface="+mn-ea"/>
          <a:cs typeface="+mn-cs"/>
        </a:defRPr>
      </a:lvl2pPr>
      <a:lvl3pPr marL="1425575" algn="l" defTabSz="1425575" rtl="0" eaLnBrk="1" latinLnBrk="0" hangingPunct="1">
        <a:defRPr kumimoji="1" sz="2805" kern="1200">
          <a:solidFill>
            <a:schemeClr val="tx1"/>
          </a:solidFill>
          <a:latin typeface="+mn-lt"/>
          <a:ea typeface="+mn-ea"/>
          <a:cs typeface="+mn-cs"/>
        </a:defRPr>
      </a:lvl3pPr>
      <a:lvl4pPr marL="2138045" algn="l" defTabSz="1425575" rtl="0" eaLnBrk="1" latinLnBrk="0" hangingPunct="1">
        <a:defRPr kumimoji="1" sz="2805" kern="1200">
          <a:solidFill>
            <a:schemeClr val="tx1"/>
          </a:solidFill>
          <a:latin typeface="+mn-lt"/>
          <a:ea typeface="+mn-ea"/>
          <a:cs typeface="+mn-cs"/>
        </a:defRPr>
      </a:lvl4pPr>
      <a:lvl5pPr marL="2851150" algn="l" defTabSz="1425575" rtl="0" eaLnBrk="1" latinLnBrk="0" hangingPunct="1">
        <a:defRPr kumimoji="1" sz="2805" kern="1200">
          <a:solidFill>
            <a:schemeClr val="tx1"/>
          </a:solidFill>
          <a:latin typeface="+mn-lt"/>
          <a:ea typeface="+mn-ea"/>
          <a:cs typeface="+mn-cs"/>
        </a:defRPr>
      </a:lvl5pPr>
      <a:lvl6pPr marL="3563620" algn="l" defTabSz="1425575" rtl="0" eaLnBrk="1" latinLnBrk="0" hangingPunct="1">
        <a:defRPr kumimoji="1" sz="2805" kern="1200">
          <a:solidFill>
            <a:schemeClr val="tx1"/>
          </a:solidFill>
          <a:latin typeface="+mn-lt"/>
          <a:ea typeface="+mn-ea"/>
          <a:cs typeface="+mn-cs"/>
        </a:defRPr>
      </a:lvl6pPr>
      <a:lvl7pPr marL="4276725" algn="l" defTabSz="1425575" rtl="0" eaLnBrk="1" latinLnBrk="0" hangingPunct="1">
        <a:defRPr kumimoji="1" sz="2805" kern="1200">
          <a:solidFill>
            <a:schemeClr val="tx1"/>
          </a:solidFill>
          <a:latin typeface="+mn-lt"/>
          <a:ea typeface="+mn-ea"/>
          <a:cs typeface="+mn-cs"/>
        </a:defRPr>
      </a:lvl7pPr>
      <a:lvl8pPr marL="4989195" algn="l" defTabSz="1425575" rtl="0" eaLnBrk="1" latinLnBrk="0" hangingPunct="1">
        <a:defRPr kumimoji="1" sz="2805" kern="1200">
          <a:solidFill>
            <a:schemeClr val="tx1"/>
          </a:solidFill>
          <a:latin typeface="+mn-lt"/>
          <a:ea typeface="+mn-ea"/>
          <a:cs typeface="+mn-cs"/>
        </a:defRPr>
      </a:lvl8pPr>
      <a:lvl9pPr marL="5702300" algn="l" defTabSz="1425575" rtl="0" eaLnBrk="1" latinLnBrk="0" hangingPunct="1">
        <a:defRPr kumimoji="1" sz="2805"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図 2"/>
          <p:cNvPicPr>
            <a:picLocks noChangeAspect="1"/>
          </p:cNvPicPr>
          <p:nvPr userDrawn="1"/>
        </p:nvPicPr>
        <p:blipFill>
          <a:blip r:embed="rId3"/>
          <a:stretch>
            <a:fillRect/>
          </a:stretch>
        </p:blipFill>
        <p:spPr>
          <a:xfrm>
            <a:off x="2672906" y="4639810"/>
            <a:ext cx="2181089" cy="857794"/>
          </a:xfrm>
          <a:prstGeom prst="rect">
            <a:avLst/>
          </a:prstGeom>
        </p:spPr>
      </p:pic>
    </p:spTree>
  </p:cSld>
  <p:clrMap bg1="lt1" tx1="dk1" bg2="lt2" tx2="dk2" accent1="accent1" accent2="accent2" accent3="accent3" accent4="accent4" accent5="accent5" accent6="accent6" hlink="hlink" folHlink="folHlink"/>
  <p:sldLayoutIdLst>
    <p:sldLayoutId id="2147483655" r:id="rId1"/>
  </p:sldLayoutIdLst>
  <p:txStyles>
    <p:titleStyle>
      <a:lvl1pPr algn="l" defTabSz="1425575" rtl="0" eaLnBrk="1" latinLnBrk="0" hangingPunct="1">
        <a:lnSpc>
          <a:spcPct val="90000"/>
        </a:lnSpc>
        <a:spcBef>
          <a:spcPct val="0"/>
        </a:spcBef>
        <a:buNone/>
        <a:defRPr kumimoji="1" sz="6860" kern="1200">
          <a:solidFill>
            <a:schemeClr val="tx1"/>
          </a:solidFill>
          <a:latin typeface="+mj-lt"/>
          <a:ea typeface="+mj-ea"/>
          <a:cs typeface="+mj-cs"/>
        </a:defRPr>
      </a:lvl1pPr>
    </p:titleStyle>
    <p:bodyStyle>
      <a:lvl1pPr marL="356235" indent="-356235" algn="l" defTabSz="1425575" rtl="0" eaLnBrk="1" latinLnBrk="0" hangingPunct="1">
        <a:lnSpc>
          <a:spcPct val="90000"/>
        </a:lnSpc>
        <a:spcBef>
          <a:spcPts val="1560"/>
        </a:spcBef>
        <a:buFont typeface="Arial" panose="020B0604020202020204" pitchFamily="34" charset="0"/>
        <a:buChar char="•"/>
        <a:defRPr kumimoji="1" sz="4365" kern="1200">
          <a:solidFill>
            <a:schemeClr val="tx1"/>
          </a:solidFill>
          <a:latin typeface="+mn-lt"/>
          <a:ea typeface="+mn-ea"/>
          <a:cs typeface="+mn-cs"/>
        </a:defRPr>
      </a:lvl1pPr>
      <a:lvl2pPr marL="1069340" indent="-356235" algn="l" defTabSz="1425575" rtl="0" eaLnBrk="1" latinLnBrk="0" hangingPunct="1">
        <a:lnSpc>
          <a:spcPct val="90000"/>
        </a:lnSpc>
        <a:spcBef>
          <a:spcPts val="780"/>
        </a:spcBef>
        <a:buFont typeface="Arial" panose="020B0604020202020204" pitchFamily="34" charset="0"/>
        <a:buChar char="•"/>
        <a:defRPr kumimoji="1" sz="3740" kern="1200">
          <a:solidFill>
            <a:schemeClr val="tx1"/>
          </a:solidFill>
          <a:latin typeface="+mn-lt"/>
          <a:ea typeface="+mn-ea"/>
          <a:cs typeface="+mn-cs"/>
        </a:defRPr>
      </a:lvl2pPr>
      <a:lvl3pPr marL="1781810" indent="-356235" algn="l" defTabSz="1425575" rtl="0" eaLnBrk="1" latinLnBrk="0" hangingPunct="1">
        <a:lnSpc>
          <a:spcPct val="90000"/>
        </a:lnSpc>
        <a:spcBef>
          <a:spcPts val="780"/>
        </a:spcBef>
        <a:buFont typeface="Arial" panose="020B0604020202020204" pitchFamily="34" charset="0"/>
        <a:buChar char="•"/>
        <a:defRPr kumimoji="1" sz="3120" kern="1200">
          <a:solidFill>
            <a:schemeClr val="tx1"/>
          </a:solidFill>
          <a:latin typeface="+mn-lt"/>
          <a:ea typeface="+mn-ea"/>
          <a:cs typeface="+mn-cs"/>
        </a:defRPr>
      </a:lvl3pPr>
      <a:lvl4pPr marL="2494915" indent="-356235" algn="l" defTabSz="1425575" rtl="0" eaLnBrk="1" latinLnBrk="0" hangingPunct="1">
        <a:lnSpc>
          <a:spcPct val="90000"/>
        </a:lnSpc>
        <a:spcBef>
          <a:spcPts val="780"/>
        </a:spcBef>
        <a:buFont typeface="Arial" panose="020B0604020202020204" pitchFamily="34" charset="0"/>
        <a:buChar char="•"/>
        <a:defRPr kumimoji="1" sz="2805" kern="1200">
          <a:solidFill>
            <a:schemeClr val="tx1"/>
          </a:solidFill>
          <a:latin typeface="+mn-lt"/>
          <a:ea typeface="+mn-ea"/>
          <a:cs typeface="+mn-cs"/>
        </a:defRPr>
      </a:lvl4pPr>
      <a:lvl5pPr marL="3207385" indent="-356235" algn="l" defTabSz="1425575" rtl="0" eaLnBrk="1" latinLnBrk="0" hangingPunct="1">
        <a:lnSpc>
          <a:spcPct val="90000"/>
        </a:lnSpc>
        <a:spcBef>
          <a:spcPts val="780"/>
        </a:spcBef>
        <a:buFont typeface="Arial" panose="020B0604020202020204" pitchFamily="34" charset="0"/>
        <a:buChar char="•"/>
        <a:defRPr kumimoji="1" sz="2805" kern="1200">
          <a:solidFill>
            <a:schemeClr val="tx1"/>
          </a:solidFill>
          <a:latin typeface="+mn-lt"/>
          <a:ea typeface="+mn-ea"/>
          <a:cs typeface="+mn-cs"/>
        </a:defRPr>
      </a:lvl5pPr>
      <a:lvl6pPr marL="3920490" indent="-356235" algn="l" defTabSz="1425575" rtl="0" eaLnBrk="1" latinLnBrk="0" hangingPunct="1">
        <a:lnSpc>
          <a:spcPct val="90000"/>
        </a:lnSpc>
        <a:spcBef>
          <a:spcPts val="780"/>
        </a:spcBef>
        <a:buFont typeface="Arial" panose="020B0604020202020204" pitchFamily="34" charset="0"/>
        <a:buChar char="•"/>
        <a:defRPr kumimoji="1" sz="2805" kern="1200">
          <a:solidFill>
            <a:schemeClr val="tx1"/>
          </a:solidFill>
          <a:latin typeface="+mn-lt"/>
          <a:ea typeface="+mn-ea"/>
          <a:cs typeface="+mn-cs"/>
        </a:defRPr>
      </a:lvl6pPr>
      <a:lvl7pPr marL="4632960" indent="-356235" algn="l" defTabSz="1425575" rtl="0" eaLnBrk="1" latinLnBrk="0" hangingPunct="1">
        <a:lnSpc>
          <a:spcPct val="90000"/>
        </a:lnSpc>
        <a:spcBef>
          <a:spcPts val="780"/>
        </a:spcBef>
        <a:buFont typeface="Arial" panose="020B0604020202020204" pitchFamily="34" charset="0"/>
        <a:buChar char="•"/>
        <a:defRPr kumimoji="1" sz="2805" kern="1200">
          <a:solidFill>
            <a:schemeClr val="tx1"/>
          </a:solidFill>
          <a:latin typeface="+mn-lt"/>
          <a:ea typeface="+mn-ea"/>
          <a:cs typeface="+mn-cs"/>
        </a:defRPr>
      </a:lvl7pPr>
      <a:lvl8pPr marL="5346065" indent="-356235" algn="l" defTabSz="1425575" rtl="0" eaLnBrk="1" latinLnBrk="0" hangingPunct="1">
        <a:lnSpc>
          <a:spcPct val="90000"/>
        </a:lnSpc>
        <a:spcBef>
          <a:spcPts val="780"/>
        </a:spcBef>
        <a:buFont typeface="Arial" panose="020B0604020202020204" pitchFamily="34" charset="0"/>
        <a:buChar char="•"/>
        <a:defRPr kumimoji="1" sz="2805" kern="1200">
          <a:solidFill>
            <a:schemeClr val="tx1"/>
          </a:solidFill>
          <a:latin typeface="+mn-lt"/>
          <a:ea typeface="+mn-ea"/>
          <a:cs typeface="+mn-cs"/>
        </a:defRPr>
      </a:lvl8pPr>
      <a:lvl9pPr marL="6058535" indent="-356235" algn="l" defTabSz="1425575" rtl="0" eaLnBrk="1" latinLnBrk="0" hangingPunct="1">
        <a:lnSpc>
          <a:spcPct val="90000"/>
        </a:lnSpc>
        <a:spcBef>
          <a:spcPts val="780"/>
        </a:spcBef>
        <a:buFont typeface="Arial" panose="020B0604020202020204" pitchFamily="34" charset="0"/>
        <a:buChar char="•"/>
        <a:defRPr kumimoji="1" sz="2805" kern="1200">
          <a:solidFill>
            <a:schemeClr val="tx1"/>
          </a:solidFill>
          <a:latin typeface="+mn-lt"/>
          <a:ea typeface="+mn-ea"/>
          <a:cs typeface="+mn-cs"/>
        </a:defRPr>
      </a:lvl9pPr>
    </p:bodyStyle>
    <p:otherStyle>
      <a:defPPr>
        <a:defRPr lang="ja-JP"/>
      </a:defPPr>
      <a:lvl1pPr marL="0" algn="l" defTabSz="1425575" rtl="0" eaLnBrk="1" latinLnBrk="0" hangingPunct="1">
        <a:defRPr kumimoji="1" sz="2805" kern="1200">
          <a:solidFill>
            <a:schemeClr val="tx1"/>
          </a:solidFill>
          <a:latin typeface="+mn-lt"/>
          <a:ea typeface="+mn-ea"/>
          <a:cs typeface="+mn-cs"/>
        </a:defRPr>
      </a:lvl1pPr>
      <a:lvl2pPr marL="712470" algn="l" defTabSz="1425575" rtl="0" eaLnBrk="1" latinLnBrk="0" hangingPunct="1">
        <a:defRPr kumimoji="1" sz="2805" kern="1200">
          <a:solidFill>
            <a:schemeClr val="tx1"/>
          </a:solidFill>
          <a:latin typeface="+mn-lt"/>
          <a:ea typeface="+mn-ea"/>
          <a:cs typeface="+mn-cs"/>
        </a:defRPr>
      </a:lvl2pPr>
      <a:lvl3pPr marL="1425575" algn="l" defTabSz="1425575" rtl="0" eaLnBrk="1" latinLnBrk="0" hangingPunct="1">
        <a:defRPr kumimoji="1" sz="2805" kern="1200">
          <a:solidFill>
            <a:schemeClr val="tx1"/>
          </a:solidFill>
          <a:latin typeface="+mn-lt"/>
          <a:ea typeface="+mn-ea"/>
          <a:cs typeface="+mn-cs"/>
        </a:defRPr>
      </a:lvl3pPr>
      <a:lvl4pPr marL="2138045" algn="l" defTabSz="1425575" rtl="0" eaLnBrk="1" latinLnBrk="0" hangingPunct="1">
        <a:defRPr kumimoji="1" sz="2805" kern="1200">
          <a:solidFill>
            <a:schemeClr val="tx1"/>
          </a:solidFill>
          <a:latin typeface="+mn-lt"/>
          <a:ea typeface="+mn-ea"/>
          <a:cs typeface="+mn-cs"/>
        </a:defRPr>
      </a:lvl4pPr>
      <a:lvl5pPr marL="2851150" algn="l" defTabSz="1425575" rtl="0" eaLnBrk="1" latinLnBrk="0" hangingPunct="1">
        <a:defRPr kumimoji="1" sz="2805" kern="1200">
          <a:solidFill>
            <a:schemeClr val="tx1"/>
          </a:solidFill>
          <a:latin typeface="+mn-lt"/>
          <a:ea typeface="+mn-ea"/>
          <a:cs typeface="+mn-cs"/>
        </a:defRPr>
      </a:lvl5pPr>
      <a:lvl6pPr marL="3563620" algn="l" defTabSz="1425575" rtl="0" eaLnBrk="1" latinLnBrk="0" hangingPunct="1">
        <a:defRPr kumimoji="1" sz="2805" kern="1200">
          <a:solidFill>
            <a:schemeClr val="tx1"/>
          </a:solidFill>
          <a:latin typeface="+mn-lt"/>
          <a:ea typeface="+mn-ea"/>
          <a:cs typeface="+mn-cs"/>
        </a:defRPr>
      </a:lvl6pPr>
      <a:lvl7pPr marL="4276725" algn="l" defTabSz="1425575" rtl="0" eaLnBrk="1" latinLnBrk="0" hangingPunct="1">
        <a:defRPr kumimoji="1" sz="2805" kern="1200">
          <a:solidFill>
            <a:schemeClr val="tx1"/>
          </a:solidFill>
          <a:latin typeface="+mn-lt"/>
          <a:ea typeface="+mn-ea"/>
          <a:cs typeface="+mn-cs"/>
        </a:defRPr>
      </a:lvl7pPr>
      <a:lvl8pPr marL="4989195" algn="l" defTabSz="1425575" rtl="0" eaLnBrk="1" latinLnBrk="0" hangingPunct="1">
        <a:defRPr kumimoji="1" sz="2805" kern="1200">
          <a:solidFill>
            <a:schemeClr val="tx1"/>
          </a:solidFill>
          <a:latin typeface="+mn-lt"/>
          <a:ea typeface="+mn-ea"/>
          <a:cs typeface="+mn-cs"/>
        </a:defRPr>
      </a:lvl8pPr>
      <a:lvl9pPr marL="5702300" algn="l" defTabSz="1425575" rtl="0" eaLnBrk="1" latinLnBrk="0" hangingPunct="1">
        <a:defRPr kumimoji="1" sz="280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
          <p:cNvSpPr txBox="1">
            <a:spLocks noChangeArrowheads="1"/>
          </p:cNvSpPr>
          <p:nvPr/>
        </p:nvSpPr>
        <p:spPr bwMode="auto">
          <a:xfrm>
            <a:off x="2231509" y="869586"/>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endParaRPr lang="ja-JP" altLang="en-US" sz="2400" dirty="0">
              <a:latin typeface="HGPｺﾞｼｯｸE" panose="020B0900000000000000" pitchFamily="50" charset="-128"/>
              <a:ea typeface="HGPｺﾞｼｯｸE" panose="020B0900000000000000" pitchFamily="50" charset="-128"/>
            </a:endParaRPr>
          </a:p>
        </p:txBody>
      </p:sp>
      <p:grpSp>
        <p:nvGrpSpPr>
          <p:cNvPr id="12" name="グループ化 11"/>
          <p:cNvGrpSpPr/>
          <p:nvPr/>
        </p:nvGrpSpPr>
        <p:grpSpPr>
          <a:xfrm>
            <a:off x="589147" y="3969223"/>
            <a:ext cx="6550241" cy="727322"/>
            <a:chOff x="501936" y="3254194"/>
            <a:chExt cx="6550241" cy="727322"/>
          </a:xfrm>
        </p:grpSpPr>
        <p:sp>
          <p:nvSpPr>
            <p:cNvPr id="14" name="テキスト ボックス 37"/>
            <p:cNvSpPr txBox="1">
              <a:spLocks noChangeArrowheads="1"/>
            </p:cNvSpPr>
            <p:nvPr/>
          </p:nvSpPr>
          <p:spPr bwMode="auto">
            <a:xfrm>
              <a:off x="501937" y="3612184"/>
              <a:ext cx="655024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1800" dirty="0">
                  <a:solidFill>
                    <a:srgbClr val="00B050"/>
                  </a:solidFill>
                  <a:latin typeface="HGPｺﾞｼｯｸE" panose="020B0900000000000000" pitchFamily="50" charset="-128"/>
                  <a:ea typeface="HGPｺﾞｼｯｸE" panose="020B0900000000000000" pitchFamily="50" charset="-128"/>
                  <a:cs typeface="メイリオ" panose="020B0604030504040204" pitchFamily="34" charset="-128"/>
                </a:rPr>
                <a:t>会　場</a:t>
              </a:r>
              <a:r>
                <a:rPr lang="ja-JP" altLang="en-US" sz="1800" dirty="0">
                  <a:latin typeface="HGPｺﾞｼｯｸE" panose="020B0900000000000000" pitchFamily="50" charset="-128"/>
                  <a:ea typeface="HGPｺﾞｼｯｸE" panose="020B0900000000000000" pitchFamily="50" charset="-128"/>
                  <a:cs typeface="メイリオ" panose="020B0604030504040204" pitchFamily="34" charset="-128"/>
                </a:rPr>
                <a:t>　　　　東京商工会議所　会議室　</a:t>
              </a:r>
              <a:r>
                <a:rPr lang="ja-JP" altLang="en-US" sz="1600" dirty="0">
                  <a:latin typeface="HGPｺﾞｼｯｸE" panose="020B0900000000000000" pitchFamily="50" charset="-128"/>
                  <a:ea typeface="HGPｺﾞｼｯｸE" panose="020B0900000000000000" pitchFamily="50" charset="-128"/>
                  <a:cs typeface="メイリオ" panose="020B0604030504040204" pitchFamily="34" charset="-128"/>
                </a:rPr>
                <a:t>（</a:t>
              </a:r>
              <a:r>
                <a:rPr lang="en-US" altLang="ja-JP" sz="1600" dirty="0">
                  <a:latin typeface="HGPｺﾞｼｯｸE" panose="020B0900000000000000" pitchFamily="50" charset="-128"/>
                  <a:ea typeface="HGPｺﾞｼｯｸE" panose="020B0900000000000000" pitchFamily="50" charset="-128"/>
                  <a:cs typeface="メイリオ" panose="020B0604030504040204" pitchFamily="34" charset="-128"/>
                </a:rPr>
                <a:t>※</a:t>
              </a:r>
              <a:r>
                <a:rPr lang="ja-JP" altLang="en-US" sz="1600" dirty="0">
                  <a:latin typeface="HGPｺﾞｼｯｸE" panose="020B0900000000000000" pitchFamily="50" charset="-128"/>
                  <a:ea typeface="HGPｺﾞｼｯｸE" panose="020B0900000000000000" pitchFamily="50" charset="-128"/>
                  <a:cs typeface="メイリオ" panose="020B0604030504040204" pitchFamily="34" charset="-128"/>
                </a:rPr>
                <a:t>会場での対面式）</a:t>
              </a:r>
              <a:endParaRPr lang="en-US" altLang="ja-JP" sz="1600" dirty="0">
                <a:latin typeface="HGPｺﾞｼｯｸE" panose="020B0900000000000000" pitchFamily="50" charset="-128"/>
                <a:ea typeface="HGPｺﾞｼｯｸE" panose="020B0900000000000000" pitchFamily="50" charset="-128"/>
                <a:cs typeface="メイリオ" panose="020B0604030504040204" pitchFamily="34" charset="-128"/>
              </a:endParaRPr>
            </a:p>
          </p:txBody>
        </p:sp>
        <p:sp>
          <p:nvSpPr>
            <p:cNvPr id="25" name="テキスト ボックス 37"/>
            <p:cNvSpPr txBox="1">
              <a:spLocks noChangeArrowheads="1"/>
            </p:cNvSpPr>
            <p:nvPr/>
          </p:nvSpPr>
          <p:spPr bwMode="auto">
            <a:xfrm>
              <a:off x="501936" y="3254194"/>
              <a:ext cx="619406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1800" dirty="0">
                  <a:solidFill>
                    <a:srgbClr val="00B050"/>
                  </a:solidFill>
                  <a:latin typeface="HGPｺﾞｼｯｸE" panose="020B0900000000000000" pitchFamily="50" charset="-128"/>
                  <a:ea typeface="HGPｺﾞｼｯｸE" panose="020B0900000000000000" pitchFamily="50" charset="-128"/>
                  <a:cs typeface="メイリオ" panose="020B0604030504040204" pitchFamily="34" charset="-128"/>
                </a:rPr>
                <a:t>開催日時</a:t>
              </a:r>
              <a:r>
                <a:rPr lang="ja-JP" altLang="en-US" sz="1800" dirty="0">
                  <a:latin typeface="HGPｺﾞｼｯｸE" panose="020B0900000000000000" pitchFamily="50" charset="-128"/>
                  <a:ea typeface="HGPｺﾞｼｯｸE" panose="020B0900000000000000" pitchFamily="50" charset="-128"/>
                  <a:cs typeface="メイリオ" panose="020B0604030504040204" pitchFamily="34" charset="-128"/>
                </a:rPr>
                <a:t>　　２０２３年３月２３日（木）１０：００～１７：００</a:t>
              </a:r>
              <a:endParaRPr lang="en-US" altLang="ja-JP" sz="1800" dirty="0">
                <a:latin typeface="HGPｺﾞｼｯｸE" panose="020B0900000000000000" pitchFamily="50" charset="-128"/>
                <a:ea typeface="HGPｺﾞｼｯｸE" panose="020B0900000000000000" pitchFamily="50" charset="-128"/>
                <a:cs typeface="メイリオ" panose="020B0604030504040204" pitchFamily="34" charset="-128"/>
              </a:endParaRPr>
            </a:p>
          </p:txBody>
        </p:sp>
      </p:grpSp>
      <p:grpSp>
        <p:nvGrpSpPr>
          <p:cNvPr id="9" name="グループ化 8"/>
          <p:cNvGrpSpPr/>
          <p:nvPr/>
        </p:nvGrpSpPr>
        <p:grpSpPr>
          <a:xfrm>
            <a:off x="333891" y="2491763"/>
            <a:ext cx="6077844" cy="1210678"/>
            <a:chOff x="361052" y="2628779"/>
            <a:chExt cx="6077844" cy="1210678"/>
          </a:xfrm>
        </p:grpSpPr>
        <p:sp>
          <p:nvSpPr>
            <p:cNvPr id="19" name="正方形/長方形 18"/>
            <p:cNvSpPr/>
            <p:nvPr/>
          </p:nvSpPr>
          <p:spPr>
            <a:xfrm>
              <a:off x="425511" y="2628779"/>
              <a:ext cx="4324893" cy="307777"/>
            </a:xfrm>
            <a:prstGeom prst="rect">
              <a:avLst/>
            </a:prstGeom>
          </p:spPr>
          <p:txBody>
            <a:bodyPr wrap="square">
              <a:spAutoFit/>
            </a:bodyPr>
            <a:lstStyle/>
            <a:p>
              <a:r>
                <a:rPr kumimoji="1" lang="en-US" altLang="ja-JP" sz="1400" b="1" dirty="0">
                  <a:latin typeface="+mn-ea"/>
                </a:rPr>
                <a:t>JR</a:t>
              </a:r>
              <a:r>
                <a:rPr kumimoji="1" lang="ja-JP" altLang="en-US" sz="1400" b="1" dirty="0">
                  <a:latin typeface="+mn-ea"/>
                </a:rPr>
                <a:t>東日本クロスステーション</a:t>
              </a:r>
              <a:r>
                <a:rPr kumimoji="1" lang="ja-JP" altLang="en-US" sz="1400" dirty="0">
                  <a:latin typeface="+mn-ea"/>
                </a:rPr>
                <a:t>とは</a:t>
              </a:r>
              <a:r>
                <a:rPr kumimoji="1" lang="en-US" altLang="ja-JP" sz="1400" dirty="0">
                  <a:latin typeface="+mn-ea"/>
                </a:rPr>
                <a:t>…</a:t>
              </a:r>
            </a:p>
          </p:txBody>
        </p:sp>
        <p:sp>
          <p:nvSpPr>
            <p:cNvPr id="38" name="正方形/長方形 37"/>
            <p:cNvSpPr/>
            <p:nvPr/>
          </p:nvSpPr>
          <p:spPr>
            <a:xfrm>
              <a:off x="361052" y="2900738"/>
              <a:ext cx="6077844" cy="938719"/>
            </a:xfrm>
            <a:prstGeom prst="rect">
              <a:avLst/>
            </a:prstGeom>
          </p:spPr>
          <p:txBody>
            <a:bodyPr wrap="square">
              <a:spAutoFit/>
            </a:bodyPr>
            <a:lstStyle/>
            <a:p>
              <a:r>
                <a:rPr kumimoji="1" lang="ja-JP" altLang="en-US" sz="1100" dirty="0">
                  <a:latin typeface="+mn-ea"/>
                </a:rPr>
                <a:t>・コンビニ「</a:t>
              </a:r>
              <a:r>
                <a:rPr kumimoji="1" lang="en-US" altLang="ja-JP" sz="1100" dirty="0" err="1">
                  <a:latin typeface="+mn-ea"/>
                </a:rPr>
                <a:t>NewDays</a:t>
              </a:r>
              <a:r>
                <a:rPr kumimoji="1" lang="ja-JP" altLang="en-US" sz="1100" dirty="0">
                  <a:latin typeface="+mn-ea"/>
                </a:rPr>
                <a:t>」や土産・弁当を扱う「</a:t>
              </a:r>
              <a:r>
                <a:rPr kumimoji="1" lang="en-US" altLang="ja-JP" sz="1100" dirty="0">
                  <a:latin typeface="+mn-ea"/>
                </a:rPr>
                <a:t>HANAGATAYA</a:t>
              </a:r>
              <a:r>
                <a:rPr kumimoji="1" lang="ja-JP" altLang="en-US" sz="1100" dirty="0">
                  <a:latin typeface="+mn-ea"/>
                </a:rPr>
                <a:t>」などの小売事業</a:t>
              </a:r>
              <a:endParaRPr kumimoji="1" lang="en-US" altLang="ja-JP" sz="1100" dirty="0">
                <a:latin typeface="+mn-ea"/>
              </a:endParaRPr>
            </a:p>
            <a:p>
              <a:r>
                <a:rPr kumimoji="1" lang="ja-JP" altLang="en-US" sz="1100" dirty="0">
                  <a:latin typeface="+mn-ea"/>
                </a:rPr>
                <a:t>・「</a:t>
              </a:r>
              <a:r>
                <a:rPr kumimoji="1" lang="en-US" altLang="ja-JP" sz="1100" dirty="0">
                  <a:latin typeface="+mn-ea"/>
                </a:rPr>
                <a:t>BECK‘S COFFEE SHOP</a:t>
              </a:r>
              <a:r>
                <a:rPr kumimoji="1" lang="ja-JP" altLang="en-US" sz="1100" dirty="0">
                  <a:latin typeface="+mn-ea"/>
                </a:rPr>
                <a:t>」や「いろり庵きらく」などの飲食事業</a:t>
              </a:r>
              <a:endParaRPr kumimoji="1" lang="en-US" altLang="ja-JP" sz="1100" dirty="0">
                <a:latin typeface="+mn-ea"/>
              </a:endParaRPr>
            </a:p>
            <a:p>
              <a:r>
                <a:rPr kumimoji="1" lang="ja-JP" altLang="en-US" sz="1100" dirty="0">
                  <a:latin typeface="+mn-ea"/>
                </a:rPr>
                <a:t>・「</a:t>
              </a:r>
              <a:r>
                <a:rPr kumimoji="1" lang="en-US" altLang="ja-JP" sz="1100" dirty="0" err="1">
                  <a:latin typeface="+mn-ea"/>
                </a:rPr>
                <a:t>acure</a:t>
              </a:r>
              <a:r>
                <a:rPr kumimoji="1" lang="ja-JP" altLang="en-US" sz="1100" dirty="0">
                  <a:latin typeface="+mn-ea"/>
                </a:rPr>
                <a:t>」ブランドとしての自動販売機事業や飲料商品開発事業</a:t>
              </a:r>
              <a:endParaRPr kumimoji="1" lang="en-US" altLang="ja-JP" sz="1100" dirty="0">
                <a:latin typeface="+mn-ea"/>
              </a:endParaRPr>
            </a:p>
            <a:p>
              <a:r>
                <a:rPr kumimoji="1" lang="ja-JP" altLang="en-US" sz="1100" dirty="0">
                  <a:latin typeface="+mn-ea"/>
                </a:rPr>
                <a:t>・「</a:t>
              </a:r>
              <a:r>
                <a:rPr kumimoji="1" lang="en-US" altLang="ja-JP" sz="1100" dirty="0" err="1">
                  <a:latin typeface="+mn-ea"/>
                </a:rPr>
                <a:t>ecute</a:t>
              </a:r>
              <a:r>
                <a:rPr kumimoji="1" lang="ja-JP" altLang="en-US" sz="1100" dirty="0">
                  <a:latin typeface="+mn-ea"/>
                </a:rPr>
                <a:t>」「</a:t>
              </a:r>
              <a:r>
                <a:rPr kumimoji="1" lang="en-US" altLang="ja-JP" sz="1100" dirty="0">
                  <a:latin typeface="+mn-ea"/>
                </a:rPr>
                <a:t>GRANSTA</a:t>
              </a:r>
              <a:r>
                <a:rPr kumimoji="1" lang="ja-JP" altLang="en-US" sz="1100" dirty="0">
                  <a:latin typeface="+mn-ea"/>
                </a:rPr>
                <a:t>」などのエキナカ商業施設運営事業</a:t>
              </a:r>
              <a:endParaRPr kumimoji="1" lang="en-US" altLang="ja-JP" sz="1100" dirty="0">
                <a:latin typeface="+mn-ea"/>
              </a:endParaRPr>
            </a:p>
            <a:p>
              <a:r>
                <a:rPr kumimoji="1" lang="ja-JP" altLang="en-US" sz="1100" dirty="0">
                  <a:latin typeface="+mn-ea"/>
                </a:rPr>
                <a:t>４つの事業を柱に、エキナカから新しい商品やサービスを展開しています。</a:t>
              </a:r>
              <a:endParaRPr lang="ja-JP" altLang="en-US" sz="1100" dirty="0"/>
            </a:p>
          </p:txBody>
        </p:sp>
      </p:grpSp>
      <p:sp>
        <p:nvSpPr>
          <p:cNvPr id="46" name="正方形/長方形 45"/>
          <p:cNvSpPr/>
          <p:nvPr/>
        </p:nvSpPr>
        <p:spPr>
          <a:xfrm>
            <a:off x="355129" y="5305637"/>
            <a:ext cx="7009214" cy="1492716"/>
          </a:xfrm>
          <a:prstGeom prst="rect">
            <a:avLst/>
          </a:prstGeom>
        </p:spPr>
        <p:txBody>
          <a:bodyPr wrap="square">
            <a:spAutoFit/>
          </a:bodyPr>
          <a:lstStyle/>
          <a:p>
            <a:pPr>
              <a:spcAft>
                <a:spcPts val="600"/>
              </a:spcAft>
            </a:pPr>
            <a:r>
              <a:rPr lang="ja-JP" altLang="en-US" sz="1400" dirty="0"/>
              <a:t>下記項目のいずれも満たす事業者様のご応募をお待ちしております。</a:t>
            </a:r>
            <a:endParaRPr lang="en-US" altLang="ja-JP" sz="1400" dirty="0"/>
          </a:p>
          <a:p>
            <a:r>
              <a:rPr lang="ja-JP" altLang="en-US" dirty="0"/>
              <a:t>１．</a:t>
            </a:r>
            <a:r>
              <a:rPr lang="ja-JP" altLang="en-US" b="1" dirty="0"/>
              <a:t>法人格</a:t>
            </a:r>
            <a:r>
              <a:rPr lang="ja-JP" altLang="en-US" dirty="0"/>
              <a:t>を有する事業者様</a:t>
            </a:r>
            <a:endParaRPr lang="en-US" altLang="ja-JP" dirty="0"/>
          </a:p>
          <a:p>
            <a:r>
              <a:rPr lang="ja-JP" altLang="en-US" dirty="0"/>
              <a:t>２．ＰＬ保険等、適切に保険加入をしている事業者様</a:t>
            </a:r>
            <a:endParaRPr lang="en-US" altLang="ja-JP" dirty="0"/>
          </a:p>
          <a:p>
            <a:r>
              <a:rPr lang="ja-JP" altLang="en-US" dirty="0"/>
              <a:t>３．下記募集カテゴリーに対する提案の意欲がある事業者様</a:t>
            </a:r>
          </a:p>
          <a:p>
            <a:endParaRPr lang="ja-JP" altLang="en-US" dirty="0"/>
          </a:p>
        </p:txBody>
      </p:sp>
      <p:grpSp>
        <p:nvGrpSpPr>
          <p:cNvPr id="23" name="グループ化 22"/>
          <p:cNvGrpSpPr/>
          <p:nvPr/>
        </p:nvGrpSpPr>
        <p:grpSpPr>
          <a:xfrm>
            <a:off x="227981" y="4834078"/>
            <a:ext cx="6953889" cy="413584"/>
            <a:chOff x="227981" y="5000338"/>
            <a:chExt cx="6953889" cy="413584"/>
          </a:xfrm>
        </p:grpSpPr>
        <p:sp>
          <p:nvSpPr>
            <p:cNvPr id="66" name="正方形/長方形 65"/>
            <p:cNvSpPr/>
            <p:nvPr/>
          </p:nvSpPr>
          <p:spPr bwMode="white">
            <a:xfrm>
              <a:off x="227981" y="5000338"/>
              <a:ext cx="2475258" cy="4135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kumimoji="1" lang="ja-JP" altLang="en-US" sz="2400" dirty="0">
                  <a:solidFill>
                    <a:srgbClr val="007130"/>
                  </a:solidFill>
                  <a:latin typeface="HGP創英角ｺﾞｼｯｸUB" panose="020B0A00000000000000" pitchFamily="50" charset="-128"/>
                  <a:ea typeface="HGP創英角ｺﾞｼｯｸUB" panose="020B0A00000000000000" pitchFamily="50" charset="-128"/>
                </a:rPr>
                <a:t>応募条件</a:t>
              </a:r>
            </a:p>
          </p:txBody>
        </p:sp>
        <p:cxnSp>
          <p:nvCxnSpPr>
            <p:cNvPr id="67" name="直線コネクタ 66"/>
            <p:cNvCxnSpPr/>
            <p:nvPr/>
          </p:nvCxnSpPr>
          <p:spPr>
            <a:xfrm>
              <a:off x="2896953" y="5207130"/>
              <a:ext cx="4284917" cy="0"/>
            </a:xfrm>
            <a:prstGeom prst="line">
              <a:avLst/>
            </a:prstGeom>
            <a:ln w="28575">
              <a:solidFill>
                <a:srgbClr val="00B050"/>
              </a:solidFill>
              <a:prstDash val="sysDot"/>
            </a:ln>
          </p:spPr>
          <p:style>
            <a:lnRef idx="1">
              <a:schemeClr val="accent1"/>
            </a:lnRef>
            <a:fillRef idx="0">
              <a:schemeClr val="accent1"/>
            </a:fillRef>
            <a:effectRef idx="0">
              <a:schemeClr val="accent1"/>
            </a:effectRef>
            <a:fontRef idx="minor">
              <a:schemeClr val="tx1"/>
            </a:fontRef>
          </p:style>
        </p:cxnSp>
      </p:grpSp>
      <p:sp>
        <p:nvSpPr>
          <p:cNvPr id="4" name="テキスト ボックス 3"/>
          <p:cNvSpPr txBox="1"/>
          <p:nvPr/>
        </p:nvSpPr>
        <p:spPr>
          <a:xfrm>
            <a:off x="3443384" y="365812"/>
            <a:ext cx="3842236" cy="510778"/>
          </a:xfrm>
          <a:prstGeom prst="roundRect">
            <a:avLst/>
          </a:prstGeom>
          <a:ln w="38100">
            <a:solidFill>
              <a:srgbClr val="00B05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kumimoji="1" lang="ja-JP" altLang="en-US" sz="2400" b="1" dirty="0">
                <a:solidFill>
                  <a:srgbClr val="FF0000"/>
                </a:solidFill>
              </a:rPr>
              <a:t>雑貨</a:t>
            </a:r>
            <a:r>
              <a:rPr kumimoji="1" lang="ja-JP" altLang="en-US" sz="2400" b="1" dirty="0"/>
              <a:t>サプライヤー募集！</a:t>
            </a:r>
          </a:p>
        </p:txBody>
      </p:sp>
      <p:grpSp>
        <p:nvGrpSpPr>
          <p:cNvPr id="15" name="グループ化 14"/>
          <p:cNvGrpSpPr/>
          <p:nvPr/>
        </p:nvGrpSpPr>
        <p:grpSpPr>
          <a:xfrm>
            <a:off x="5797013" y="2843758"/>
            <a:ext cx="1488607" cy="820561"/>
            <a:chOff x="6038972" y="3968633"/>
            <a:chExt cx="1488607" cy="820561"/>
          </a:xfrm>
        </p:grpSpPr>
        <p:sp>
          <p:nvSpPr>
            <p:cNvPr id="7" name="テキスト ボックス 6"/>
            <p:cNvSpPr txBox="1"/>
            <p:nvPr/>
          </p:nvSpPr>
          <p:spPr>
            <a:xfrm>
              <a:off x="6038972" y="4573750"/>
              <a:ext cx="1488607" cy="215444"/>
            </a:xfrm>
            <a:prstGeom prst="rect">
              <a:avLst/>
            </a:prstGeom>
            <a:noFill/>
          </p:spPr>
          <p:txBody>
            <a:bodyPr wrap="square" rtlCol="0">
              <a:spAutoFit/>
            </a:bodyPr>
            <a:lstStyle/>
            <a:p>
              <a:r>
                <a:rPr kumimoji="1" lang="en-US" altLang="ja-JP" sz="800" dirty="0"/>
                <a:t>https://www.jr-cross.co.jp/</a:t>
              </a:r>
              <a:endParaRPr kumimoji="1" lang="ja-JP" altLang="en-US" sz="800" dirty="0"/>
            </a:p>
          </p:txBody>
        </p:sp>
        <p:pic>
          <p:nvPicPr>
            <p:cNvPr id="13" name="図 12"/>
            <p:cNvPicPr>
              <a:picLocks noChangeAspect="1"/>
            </p:cNvPicPr>
            <p:nvPr/>
          </p:nvPicPr>
          <p:blipFill>
            <a:blip r:embed="rId2"/>
            <a:stretch>
              <a:fillRect/>
            </a:stretch>
          </p:blipFill>
          <p:spPr>
            <a:xfrm>
              <a:off x="6290099" y="3968633"/>
              <a:ext cx="635972" cy="635972"/>
            </a:xfrm>
            <a:prstGeom prst="rect">
              <a:avLst/>
            </a:prstGeom>
          </p:spPr>
        </p:pic>
      </p:grpSp>
      <p:pic>
        <p:nvPicPr>
          <p:cNvPr id="5" name="図 4"/>
          <p:cNvPicPr>
            <a:picLocks noChangeAspect="1"/>
          </p:cNvPicPr>
          <p:nvPr/>
        </p:nvPicPr>
        <p:blipFill rotWithShape="1">
          <a:blip r:embed="rId3">
            <a:extLst>
              <a:ext uri="{28A0092B-C50C-407E-A947-70E740481C1C}">
                <a14:useLocalDpi xmlns:a14="http://schemas.microsoft.com/office/drawing/2010/main" val="0"/>
              </a:ext>
            </a:extLst>
          </a:blip>
          <a:srcRect t="11859" r="5057" b="4030"/>
          <a:stretch/>
        </p:blipFill>
        <p:spPr>
          <a:xfrm>
            <a:off x="3512658" y="7597931"/>
            <a:ext cx="3866552" cy="2569104"/>
          </a:xfrm>
          <a:prstGeom prst="roundRect">
            <a:avLst/>
          </a:prstGeom>
        </p:spPr>
      </p:pic>
      <p:grpSp>
        <p:nvGrpSpPr>
          <p:cNvPr id="8" name="グループ化 7"/>
          <p:cNvGrpSpPr/>
          <p:nvPr/>
        </p:nvGrpSpPr>
        <p:grpSpPr>
          <a:xfrm>
            <a:off x="277375" y="6550314"/>
            <a:ext cx="6877750" cy="330984"/>
            <a:chOff x="277375" y="6481039"/>
            <a:chExt cx="6877750" cy="330984"/>
          </a:xfrm>
        </p:grpSpPr>
        <p:sp>
          <p:nvSpPr>
            <p:cNvPr id="2" name="正方形/長方形 1"/>
            <p:cNvSpPr/>
            <p:nvPr/>
          </p:nvSpPr>
          <p:spPr bwMode="white">
            <a:xfrm>
              <a:off x="277375" y="6481039"/>
              <a:ext cx="2751719" cy="3309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kumimoji="1" lang="ja-JP" altLang="en-US" sz="2400" dirty="0">
                  <a:solidFill>
                    <a:srgbClr val="007130"/>
                  </a:solidFill>
                  <a:latin typeface="HGP創英角ｺﾞｼｯｸUB" panose="020B0A00000000000000" pitchFamily="50" charset="-128"/>
                  <a:ea typeface="HGP創英角ｺﾞｼｯｸUB" panose="020B0A00000000000000" pitchFamily="50" charset="-128"/>
                </a:rPr>
                <a:t>募集内容</a:t>
              </a:r>
            </a:p>
          </p:txBody>
        </p:sp>
        <p:cxnSp>
          <p:nvCxnSpPr>
            <p:cNvPr id="28" name="直線コネクタ 27"/>
            <p:cNvCxnSpPr/>
            <p:nvPr/>
          </p:nvCxnSpPr>
          <p:spPr>
            <a:xfrm>
              <a:off x="3181502" y="6673474"/>
              <a:ext cx="3973623" cy="0"/>
            </a:xfrm>
            <a:prstGeom prst="line">
              <a:avLst/>
            </a:prstGeom>
            <a:ln w="28575">
              <a:solidFill>
                <a:srgbClr val="00B050"/>
              </a:solidFill>
              <a:prstDash val="sysDot"/>
            </a:ln>
          </p:spPr>
          <p:style>
            <a:lnRef idx="1">
              <a:schemeClr val="accent1"/>
            </a:lnRef>
            <a:fillRef idx="0">
              <a:schemeClr val="accent1"/>
            </a:fillRef>
            <a:effectRef idx="0">
              <a:schemeClr val="accent1"/>
            </a:effectRef>
            <a:fontRef idx="minor">
              <a:schemeClr val="tx1"/>
            </a:fontRef>
          </p:style>
        </p:cxnSp>
      </p:grpSp>
      <p:sp>
        <p:nvSpPr>
          <p:cNvPr id="17" name="角丸四角形 16"/>
          <p:cNvSpPr/>
          <p:nvPr/>
        </p:nvSpPr>
        <p:spPr>
          <a:xfrm>
            <a:off x="289442" y="6927958"/>
            <a:ext cx="7496812" cy="617554"/>
          </a:xfrm>
          <a:prstGeom prst="round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ja-JP" altLang="en-US" sz="2400" b="1" dirty="0">
                <a:solidFill>
                  <a:schemeClr val="tx1"/>
                </a:solidFill>
              </a:rPr>
              <a:t>駅構内での臨時売店</a:t>
            </a:r>
            <a:r>
              <a:rPr lang="ja-JP" altLang="en-US" dirty="0">
                <a:solidFill>
                  <a:schemeClr val="tx1"/>
                </a:solidFill>
              </a:rPr>
              <a:t>にチャレンジしたい</a:t>
            </a:r>
            <a:r>
              <a:rPr lang="ja-JP" altLang="en-US" sz="2000" b="1" dirty="0">
                <a:solidFill>
                  <a:schemeClr val="tx1"/>
                </a:solidFill>
              </a:rPr>
              <a:t>雑貨サプライヤー</a:t>
            </a:r>
            <a:endParaRPr lang="en-US" altLang="ja-JP" sz="2000" dirty="0">
              <a:solidFill>
                <a:schemeClr val="tx1"/>
              </a:solidFill>
            </a:endParaRPr>
          </a:p>
        </p:txBody>
      </p:sp>
      <p:sp>
        <p:nvSpPr>
          <p:cNvPr id="10" name="角丸四角形吹き出し 9"/>
          <p:cNvSpPr/>
          <p:nvPr/>
        </p:nvSpPr>
        <p:spPr>
          <a:xfrm>
            <a:off x="151281" y="7579088"/>
            <a:ext cx="3144411" cy="2657222"/>
          </a:xfrm>
          <a:prstGeom prst="wedgeRoundRectCallout">
            <a:avLst>
              <a:gd name="adj1" fmla="val 74927"/>
              <a:gd name="adj2" fmla="val 9060"/>
              <a:gd name="adj3" fmla="val 16667"/>
            </a:avLst>
          </a:prstGeom>
          <a:solidFill>
            <a:schemeClr val="bg1"/>
          </a:solidFill>
          <a:ln w="1905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nSpc>
                <a:spcPts val="2000"/>
              </a:lnSpc>
            </a:pPr>
            <a:r>
              <a:rPr lang="ja-JP" altLang="en-US" sz="1600" dirty="0"/>
              <a:t>●商品例</a:t>
            </a:r>
            <a:endParaRPr lang="en-US" altLang="ja-JP" sz="1600" dirty="0"/>
          </a:p>
          <a:p>
            <a:pPr>
              <a:lnSpc>
                <a:spcPts val="2000"/>
              </a:lnSpc>
            </a:pPr>
            <a:r>
              <a:rPr lang="ja-JP" altLang="en-US" sz="1600" b="1" dirty="0"/>
              <a:t>生活雑貨、アクセサリー、</a:t>
            </a:r>
            <a:endParaRPr lang="en-US" altLang="ja-JP" sz="1600" b="1" dirty="0"/>
          </a:p>
          <a:p>
            <a:pPr>
              <a:lnSpc>
                <a:spcPts val="2000"/>
              </a:lnSpc>
            </a:pPr>
            <a:r>
              <a:rPr lang="ja-JP" altLang="en-US" sz="1600" b="1" dirty="0"/>
              <a:t>アパレル等</a:t>
            </a:r>
            <a:r>
              <a:rPr lang="ja-JP" altLang="en-US" sz="1600" dirty="0"/>
              <a:t>　</a:t>
            </a:r>
            <a:endParaRPr lang="en-US" altLang="ja-JP" sz="1600" dirty="0"/>
          </a:p>
          <a:p>
            <a:r>
              <a:rPr kumimoji="1" lang="ja-JP" altLang="en-US" sz="1400" dirty="0">
                <a:solidFill>
                  <a:schemeClr val="accent1">
                    <a:lumMod val="50000"/>
                  </a:schemeClr>
                </a:solidFill>
              </a:rPr>
              <a:t>複数ラインナップのある</a:t>
            </a:r>
            <a:endParaRPr kumimoji="1" lang="en-US" altLang="ja-JP" sz="1400" dirty="0">
              <a:solidFill>
                <a:schemeClr val="accent1">
                  <a:lumMod val="50000"/>
                </a:schemeClr>
              </a:solidFill>
            </a:endParaRPr>
          </a:p>
          <a:p>
            <a:r>
              <a:rPr kumimoji="1" lang="ja-JP" altLang="en-US" sz="1400" dirty="0">
                <a:solidFill>
                  <a:schemeClr val="accent1">
                    <a:lumMod val="50000"/>
                  </a:schemeClr>
                </a:solidFill>
              </a:rPr>
              <a:t>アイテムだとより好ましいです。</a:t>
            </a:r>
            <a:r>
              <a:rPr lang="ja-JP" altLang="en-US" sz="1400" dirty="0"/>
              <a:t>　</a:t>
            </a:r>
            <a:endParaRPr lang="en-US" altLang="ja-JP" sz="200" dirty="0"/>
          </a:p>
          <a:p>
            <a:pPr>
              <a:lnSpc>
                <a:spcPts val="2000"/>
              </a:lnSpc>
              <a:spcBef>
                <a:spcPts val="600"/>
              </a:spcBef>
            </a:pPr>
            <a:r>
              <a:rPr lang="ja-JP" altLang="en-US" sz="1600" dirty="0"/>
              <a:t>●利用シーン</a:t>
            </a:r>
            <a:endParaRPr lang="en-US" altLang="ja-JP" sz="1600" dirty="0"/>
          </a:p>
          <a:p>
            <a:pPr>
              <a:lnSpc>
                <a:spcPts val="2000"/>
              </a:lnSpc>
            </a:pPr>
            <a:r>
              <a:rPr lang="ja-JP" altLang="en-US" sz="1400" b="1" dirty="0"/>
              <a:t>通勤・通学等で駅を利用する</a:t>
            </a:r>
            <a:endParaRPr lang="en-US" altLang="ja-JP" sz="1400" b="1" dirty="0"/>
          </a:p>
          <a:p>
            <a:pPr>
              <a:lnSpc>
                <a:spcPts val="2000"/>
              </a:lnSpc>
            </a:pPr>
            <a:r>
              <a:rPr lang="ja-JP" altLang="en-US" sz="1400" b="1" dirty="0"/>
              <a:t>お客様</a:t>
            </a:r>
            <a:r>
              <a:rPr lang="ja-JP" altLang="en-US" sz="1400" dirty="0"/>
              <a:t>にお立ち寄りいただく。</a:t>
            </a:r>
            <a:endParaRPr lang="en-US" altLang="ja-JP" sz="1400" dirty="0"/>
          </a:p>
        </p:txBody>
      </p:sp>
      <p:sp>
        <p:nvSpPr>
          <p:cNvPr id="6" name="正方形/長方形 5"/>
          <p:cNvSpPr/>
          <p:nvPr/>
        </p:nvSpPr>
        <p:spPr>
          <a:xfrm>
            <a:off x="3959597" y="10115524"/>
            <a:ext cx="3320360" cy="425583"/>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r"/>
            <a:r>
              <a:rPr kumimoji="1" lang="en-US" altLang="ja-JP" sz="1400" dirty="0"/>
              <a:t>※</a:t>
            </a:r>
            <a:r>
              <a:rPr kumimoji="1" lang="ja-JP" altLang="en-US" sz="1400" dirty="0"/>
              <a:t>臨時売店イメージ</a:t>
            </a:r>
          </a:p>
        </p:txBody>
      </p:sp>
      <p:grpSp>
        <p:nvGrpSpPr>
          <p:cNvPr id="29" name="グループ化 28"/>
          <p:cNvGrpSpPr/>
          <p:nvPr/>
        </p:nvGrpSpPr>
        <p:grpSpPr>
          <a:xfrm>
            <a:off x="277375" y="704761"/>
            <a:ext cx="7131816" cy="1788595"/>
            <a:chOff x="218644" y="583079"/>
            <a:chExt cx="7131816" cy="1788595"/>
          </a:xfrm>
        </p:grpSpPr>
        <p:sp>
          <p:nvSpPr>
            <p:cNvPr id="30" name="平行四辺形 29"/>
            <p:cNvSpPr/>
            <p:nvPr/>
          </p:nvSpPr>
          <p:spPr>
            <a:xfrm>
              <a:off x="218644" y="894622"/>
              <a:ext cx="7073114" cy="1356912"/>
            </a:xfrm>
            <a:prstGeom prst="parallelogram">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　</a:t>
              </a:r>
            </a:p>
          </p:txBody>
        </p:sp>
        <p:pic>
          <p:nvPicPr>
            <p:cNvPr id="31" name="図 30"/>
            <p:cNvPicPr>
              <a:picLocks noChangeAspect="1"/>
            </p:cNvPicPr>
            <p:nvPr/>
          </p:nvPicPr>
          <p:blipFill rotWithShape="1">
            <a:blip r:embed="rId4">
              <a:extLst>
                <a:ext uri="{28A0092B-C50C-407E-A947-70E740481C1C}">
                  <a14:useLocalDpi xmlns:a14="http://schemas.microsoft.com/office/drawing/2010/main" val="0"/>
                </a:ext>
              </a:extLst>
            </a:blip>
            <a:srcRect l="6169" r="10868" b="8358"/>
            <a:stretch/>
          </p:blipFill>
          <p:spPr>
            <a:xfrm>
              <a:off x="570629" y="926304"/>
              <a:ext cx="2212430" cy="858061"/>
            </a:xfrm>
            <a:prstGeom prst="rect">
              <a:avLst/>
            </a:prstGeom>
          </p:spPr>
        </p:pic>
        <p:sp>
          <p:nvSpPr>
            <p:cNvPr id="32" name="正方形/長方形 31"/>
            <p:cNvSpPr/>
            <p:nvPr/>
          </p:nvSpPr>
          <p:spPr bwMode="white">
            <a:xfrm>
              <a:off x="2760401" y="583079"/>
              <a:ext cx="4590059" cy="178859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kumimoji="1" lang="en-US" altLang="ja-JP" sz="2000" b="1" dirty="0">
                <a:solidFill>
                  <a:schemeClr val="tx1"/>
                </a:solidFill>
              </a:endParaRPr>
            </a:p>
            <a:p>
              <a:pPr>
                <a:defRPr/>
              </a:pPr>
              <a:r>
                <a:rPr lang="ja-JP" altLang="en-US" sz="2000" dirty="0">
                  <a:solidFill>
                    <a:schemeClr val="tx1"/>
                  </a:solidFill>
                  <a:latin typeface="+mn-ea"/>
                </a:rPr>
                <a:t>東商バイヤーズミーティング</a:t>
              </a:r>
              <a:endParaRPr lang="en-US" altLang="ja-JP" sz="2000" dirty="0">
                <a:solidFill>
                  <a:schemeClr val="tx1"/>
                </a:solidFill>
                <a:latin typeface="+mn-ea"/>
              </a:endParaRPr>
            </a:p>
            <a:p>
              <a:pPr>
                <a:defRPr/>
              </a:pPr>
              <a:endParaRPr lang="en-US" altLang="ja-JP" sz="1000" dirty="0">
                <a:solidFill>
                  <a:schemeClr val="tx1"/>
                </a:solidFill>
                <a:latin typeface="+mn-ea"/>
              </a:endParaRPr>
            </a:p>
            <a:p>
              <a:pPr>
                <a:defRPr/>
              </a:pPr>
              <a:r>
                <a:rPr lang="en-US" altLang="ja-JP" sz="2500" b="1" dirty="0">
                  <a:solidFill>
                    <a:schemeClr val="tx1"/>
                  </a:solidFill>
                  <a:latin typeface="+mn-ea"/>
                </a:rPr>
                <a:t>JR</a:t>
              </a:r>
              <a:r>
                <a:rPr lang="ja-JP" altLang="en-US" sz="2500" b="1" dirty="0">
                  <a:solidFill>
                    <a:schemeClr val="tx1"/>
                  </a:solidFill>
                  <a:latin typeface="+mn-ea"/>
                </a:rPr>
                <a:t>東日本クロスステーション</a:t>
              </a:r>
              <a:endParaRPr lang="en-US" altLang="ja-JP" sz="2500" b="1" dirty="0">
                <a:solidFill>
                  <a:schemeClr val="tx1"/>
                </a:solidFill>
                <a:latin typeface="+mn-ea"/>
              </a:endParaRPr>
            </a:p>
            <a:p>
              <a:pPr>
                <a:defRPr/>
              </a:pPr>
              <a:r>
                <a:rPr lang="ja-JP" altLang="en-US" sz="2500" b="1" dirty="0">
                  <a:solidFill>
                    <a:schemeClr val="tx1"/>
                  </a:solidFill>
                  <a:latin typeface="+mn-ea"/>
                </a:rPr>
                <a:t>　　　　　との個別商談会　</a:t>
              </a:r>
              <a:endParaRPr lang="ja-JP" altLang="en-US" sz="2500" b="1" dirty="0">
                <a:solidFill>
                  <a:schemeClr val="tx1"/>
                </a:solidFill>
                <a:effectLst>
                  <a:outerShdw blurRad="38100" dist="38100" dir="2700000" algn="tl">
                    <a:srgbClr val="000000">
                      <a:alpha val="43137"/>
                    </a:srgbClr>
                  </a:outerShdw>
                  <a:reflection endPos="0" dist="50800" dir="5400000" sy="-100000" algn="bl" rotWithShape="0"/>
                </a:effectLst>
                <a:latin typeface="+mn-ea"/>
              </a:endParaRPr>
            </a:p>
          </p:txBody>
        </p:sp>
      </p:grpSp>
      <p:grpSp>
        <p:nvGrpSpPr>
          <p:cNvPr id="33" name="グループ化 32"/>
          <p:cNvGrpSpPr/>
          <p:nvPr/>
        </p:nvGrpSpPr>
        <p:grpSpPr>
          <a:xfrm>
            <a:off x="494877" y="1861790"/>
            <a:ext cx="3752839" cy="617376"/>
            <a:chOff x="439457" y="1750950"/>
            <a:chExt cx="3752839" cy="617376"/>
          </a:xfrm>
        </p:grpSpPr>
        <p:sp>
          <p:nvSpPr>
            <p:cNvPr id="34" name="正方形/長方形 33"/>
            <p:cNvSpPr/>
            <p:nvPr/>
          </p:nvSpPr>
          <p:spPr>
            <a:xfrm>
              <a:off x="546461" y="1750950"/>
              <a:ext cx="3539158" cy="617376"/>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r>
                <a:rPr kumimoji="1" lang="ja-JP" altLang="en-US" sz="1200" b="1" dirty="0">
                  <a:solidFill>
                    <a:schemeClr val="accent1">
                      <a:lumMod val="50000"/>
                    </a:schemeClr>
                  </a:solidFill>
                  <a:latin typeface="+mn-ea"/>
                </a:rPr>
                <a:t>東日本エリア以外からもぜひご提案ください！！</a:t>
              </a:r>
              <a:endParaRPr kumimoji="1" lang="en-US" altLang="ja-JP" sz="1200" b="1" dirty="0">
                <a:solidFill>
                  <a:schemeClr val="accent1">
                    <a:lumMod val="50000"/>
                  </a:schemeClr>
                </a:solidFill>
                <a:latin typeface="+mn-ea"/>
              </a:endParaRPr>
            </a:p>
          </p:txBody>
        </p:sp>
        <p:sp>
          <p:nvSpPr>
            <p:cNvPr id="35" name="角丸四角形 34"/>
            <p:cNvSpPr/>
            <p:nvPr/>
          </p:nvSpPr>
          <p:spPr>
            <a:xfrm>
              <a:off x="439457" y="1896894"/>
              <a:ext cx="3752839" cy="262646"/>
            </a:xfrm>
            <a:prstGeom prst="roundRect">
              <a:avLst/>
            </a:prstGeom>
            <a:noFill/>
            <a:ln w="2857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26601019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306569" y="4201488"/>
            <a:ext cx="7490400" cy="793516"/>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900" dirty="0">
                <a:solidFill>
                  <a:schemeClr val="tx1"/>
                </a:solidFill>
                <a:latin typeface="メイリオ" panose="020B0604030504040204" pitchFamily="50" charset="-128"/>
                <a:ea typeface="メイリオ" panose="020B0604030504040204" pitchFamily="50" charset="-128"/>
              </a:rPr>
              <a:t>◆商談会当日は、会社案内やサンプル、商品パンフレットをご持参ください。</a:t>
            </a:r>
            <a:endParaRPr kumimoji="1" lang="en-US" altLang="ja-JP" sz="900" dirty="0">
              <a:solidFill>
                <a:schemeClr val="tx1"/>
              </a:solidFill>
              <a:latin typeface="メイリオ" panose="020B0604030504040204" pitchFamily="50" charset="-128"/>
              <a:ea typeface="メイリオ" panose="020B0604030504040204" pitchFamily="50" charset="-128"/>
            </a:endParaRPr>
          </a:p>
          <a:p>
            <a:r>
              <a:rPr kumimoji="1" lang="ja-JP" altLang="en-US" sz="900" dirty="0">
                <a:solidFill>
                  <a:schemeClr val="tx1"/>
                </a:solidFill>
                <a:latin typeface="メイリオ" panose="020B0604030504040204" pitchFamily="50" charset="-128"/>
                <a:ea typeface="メイリオ" panose="020B0604030504040204" pitchFamily="50" charset="-128"/>
              </a:rPr>
              <a:t>◆会場内外問わず、調理行為、危険物の持ち込みは出来ません。</a:t>
            </a:r>
            <a:endParaRPr kumimoji="1" lang="en-US" altLang="ja-JP" sz="900" dirty="0">
              <a:solidFill>
                <a:schemeClr val="tx1"/>
              </a:solidFill>
              <a:latin typeface="メイリオ" panose="020B0604030504040204" pitchFamily="50" charset="-128"/>
              <a:ea typeface="メイリオ" panose="020B0604030504040204" pitchFamily="50" charset="-128"/>
            </a:endParaRPr>
          </a:p>
          <a:p>
            <a:r>
              <a:rPr kumimoji="1" lang="ja-JP" altLang="en-US" sz="900" dirty="0">
                <a:solidFill>
                  <a:schemeClr val="tx1"/>
                </a:solidFill>
                <a:latin typeface="メイリオ" panose="020B0604030504040204" pitchFamily="50" charset="-128"/>
                <a:ea typeface="メイリオ" panose="020B0604030504040204" pitchFamily="50" charset="-128"/>
              </a:rPr>
              <a:t>◆本商談会を契機に発生した取引等に関するトラブル・損害について、東京商工会議所は一切責任を負いかねますので、</a:t>
            </a:r>
            <a:endParaRPr kumimoji="1" lang="en-US" altLang="ja-JP" sz="900" dirty="0">
              <a:solidFill>
                <a:schemeClr val="tx1"/>
              </a:solidFill>
              <a:latin typeface="メイリオ" panose="020B0604030504040204" pitchFamily="50" charset="-128"/>
              <a:ea typeface="メイリオ" panose="020B0604030504040204" pitchFamily="50" charset="-128"/>
            </a:endParaRPr>
          </a:p>
          <a:p>
            <a:r>
              <a:rPr kumimoji="1" lang="ja-JP" altLang="en-US" sz="900" dirty="0">
                <a:solidFill>
                  <a:schemeClr val="tx1"/>
                </a:solidFill>
                <a:latin typeface="メイリオ" panose="020B0604030504040204" pitchFamily="50" charset="-128"/>
                <a:ea typeface="メイリオ" panose="020B0604030504040204" pitchFamily="50" charset="-128"/>
              </a:rPr>
              <a:t>　ご了承のうえお申し込みください。</a:t>
            </a:r>
          </a:p>
        </p:txBody>
      </p:sp>
      <p:sp>
        <p:nvSpPr>
          <p:cNvPr id="10" name="正方形/長方形 9"/>
          <p:cNvSpPr/>
          <p:nvPr/>
        </p:nvSpPr>
        <p:spPr>
          <a:xfrm>
            <a:off x="133391" y="4839716"/>
            <a:ext cx="1282075" cy="4158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b="1" dirty="0">
                <a:solidFill>
                  <a:schemeClr val="tx1"/>
                </a:solidFill>
                <a:latin typeface="メイリオ" panose="020B0604030504040204" pitchFamily="50" charset="-128"/>
                <a:ea typeface="メイリオ" panose="020B0604030504040204" pitchFamily="50" charset="-128"/>
              </a:rPr>
              <a:t>【</a:t>
            </a:r>
            <a:r>
              <a:rPr kumimoji="1" lang="ja-JP" altLang="en-US" sz="1600" b="1" dirty="0">
                <a:solidFill>
                  <a:schemeClr val="tx1"/>
                </a:solidFill>
                <a:latin typeface="メイリオ" panose="020B0604030504040204" pitchFamily="50" charset="-128"/>
                <a:ea typeface="メイリオ" panose="020B0604030504040204" pitchFamily="50" charset="-128"/>
              </a:rPr>
              <a:t>申込書</a:t>
            </a:r>
            <a:r>
              <a:rPr kumimoji="1" lang="en-US" altLang="ja-JP" sz="1600" b="1" dirty="0">
                <a:solidFill>
                  <a:schemeClr val="tx1"/>
                </a:solidFill>
                <a:latin typeface="メイリオ" panose="020B0604030504040204" pitchFamily="50" charset="-128"/>
                <a:ea typeface="メイリオ" panose="020B0604030504040204" pitchFamily="50" charset="-128"/>
              </a:rPr>
              <a:t>】</a:t>
            </a:r>
            <a:endParaRPr kumimoji="1" lang="ja-JP" altLang="en-US" sz="1600" b="1" dirty="0">
              <a:solidFill>
                <a:schemeClr val="tx1"/>
              </a:solidFill>
              <a:latin typeface="メイリオ" panose="020B0604030504040204" pitchFamily="50" charset="-128"/>
              <a:ea typeface="メイリオ" panose="020B0604030504040204" pitchFamily="50" charset="-128"/>
            </a:endParaRPr>
          </a:p>
        </p:txBody>
      </p:sp>
      <p:graphicFrame>
        <p:nvGraphicFramePr>
          <p:cNvPr id="12" name="表 11"/>
          <p:cNvGraphicFramePr>
            <a:graphicFrameLocks noGrp="1"/>
          </p:cNvGraphicFramePr>
          <p:nvPr>
            <p:extLst>
              <p:ext uri="{D42A27DB-BD31-4B8C-83A1-F6EECF244321}">
                <p14:modId xmlns:p14="http://schemas.microsoft.com/office/powerpoint/2010/main" val="715309646"/>
              </p:ext>
            </p:extLst>
          </p:nvPr>
        </p:nvGraphicFramePr>
        <p:xfrm>
          <a:off x="409040" y="5290147"/>
          <a:ext cx="6641980" cy="4879013"/>
        </p:xfrm>
        <a:graphic>
          <a:graphicData uri="http://schemas.openxmlformats.org/drawingml/2006/table">
            <a:tbl>
              <a:tblPr/>
              <a:tblGrid>
                <a:gridCol w="1798153">
                  <a:extLst>
                    <a:ext uri="{9D8B030D-6E8A-4147-A177-3AD203B41FA5}">
                      <a16:colId xmlns:a16="http://schemas.microsoft.com/office/drawing/2014/main" val="635850961"/>
                    </a:ext>
                  </a:extLst>
                </a:gridCol>
                <a:gridCol w="2718738">
                  <a:extLst>
                    <a:ext uri="{9D8B030D-6E8A-4147-A177-3AD203B41FA5}">
                      <a16:colId xmlns:a16="http://schemas.microsoft.com/office/drawing/2014/main" val="1720319964"/>
                    </a:ext>
                  </a:extLst>
                </a:gridCol>
                <a:gridCol w="2125089">
                  <a:extLst>
                    <a:ext uri="{9D8B030D-6E8A-4147-A177-3AD203B41FA5}">
                      <a16:colId xmlns:a16="http://schemas.microsoft.com/office/drawing/2014/main" val="1486180904"/>
                    </a:ext>
                  </a:extLst>
                </a:gridCol>
              </a:tblGrid>
              <a:tr h="206503">
                <a:tc gridSpan="3">
                  <a:txBody>
                    <a:bodyPr/>
                    <a:lstStyle/>
                    <a:p>
                      <a:pPr algn="l" fontAlgn="ctr"/>
                      <a:r>
                        <a:rPr lang="ja-JP" altLang="en-US" sz="1000" b="1" i="0" u="none" strike="noStrike">
                          <a:solidFill>
                            <a:srgbClr val="000000"/>
                          </a:solidFill>
                          <a:effectLst/>
                          <a:latin typeface="游ゴシック" panose="020B0400000000000000" pitchFamily="50" charset="-128"/>
                          <a:ea typeface="游ゴシック" panose="020B0400000000000000" pitchFamily="50" charset="-128"/>
                        </a:rPr>
                        <a:t>事業所名（支店・屋号）</a:t>
                      </a:r>
                    </a:p>
                  </a:txBody>
                  <a:tcPr marL="8447" marR="8447" marT="84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694105521"/>
                  </a:ext>
                </a:extLst>
              </a:tr>
              <a:tr h="206503">
                <a:tc gridSpan="3">
                  <a:txBody>
                    <a:bodyPr/>
                    <a:lstStyle/>
                    <a:p>
                      <a:pPr algn="l"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a:t>
                      </a:r>
                      <a:r>
                        <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rPr>
                        <a:t>フリガナ</a:t>
                      </a: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a:t>
                      </a:r>
                    </a:p>
                  </a:txBody>
                  <a:tcPr marL="8447" marR="8447" marT="84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225150435"/>
                  </a:ext>
                </a:extLst>
              </a:tr>
              <a:tr h="297364">
                <a:tc gridSpan="3">
                  <a:txBody>
                    <a:bodyPr/>
                    <a:lstStyle/>
                    <a:p>
                      <a:pPr marL="0" marR="0" lvl="0" indent="0" algn="r" defTabSz="1425575" rtl="0" eaLnBrk="1" fontAlgn="b" latinLnBrk="0" hangingPunct="1">
                        <a:lnSpc>
                          <a:spcPct val="100000"/>
                        </a:lnSpc>
                        <a:spcBef>
                          <a:spcPts val="0"/>
                        </a:spcBef>
                        <a:spcAft>
                          <a:spcPts val="0"/>
                        </a:spcAft>
                        <a:buClrTx/>
                        <a:buSzTx/>
                        <a:buFontTx/>
                        <a:buNone/>
                        <a:tabLst/>
                        <a:defRPr/>
                      </a:pPr>
                      <a:r>
                        <a:rPr lang="en-US" altLang="zh-CN" sz="1000" b="0" i="0" u="none" strike="noStrike" dirty="0">
                          <a:solidFill>
                            <a:srgbClr val="000000"/>
                          </a:solidFill>
                          <a:effectLst/>
                          <a:latin typeface="游ゴシック" panose="020B0400000000000000" pitchFamily="50" charset="-128"/>
                          <a:ea typeface="游ゴシック" panose="020B0400000000000000" pitchFamily="50" charset="-128"/>
                        </a:rPr>
                        <a:t>(</a:t>
                      </a:r>
                      <a:r>
                        <a:rPr lang="zh-CN" altLang="en-US" sz="1000" b="0" i="0" u="none" strike="noStrike" dirty="0">
                          <a:solidFill>
                            <a:srgbClr val="000000"/>
                          </a:solidFill>
                          <a:effectLst/>
                          <a:latin typeface="游ゴシック" panose="020B0400000000000000" pitchFamily="50" charset="-128"/>
                          <a:ea typeface="游ゴシック" panose="020B0400000000000000" pitchFamily="50" charset="-128"/>
                        </a:rPr>
                        <a:t>会員番号：　　　　　　　）</a:t>
                      </a:r>
                    </a:p>
                  </a:txBody>
                  <a:tcPr marL="8447" marR="8447" marT="844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584243326"/>
                  </a:ext>
                </a:extLst>
              </a:tr>
              <a:tr h="206503">
                <a:tc gridSpan="2">
                  <a:txBody>
                    <a:bodyPr/>
                    <a:lstStyle/>
                    <a:p>
                      <a:pPr algn="l" fontAlgn="ctr"/>
                      <a:r>
                        <a:rPr lang="ja-JP" altLang="en-US" sz="1000" b="1" i="0" u="none" strike="noStrike">
                          <a:solidFill>
                            <a:srgbClr val="000000"/>
                          </a:solidFill>
                          <a:effectLst/>
                          <a:latin typeface="游ゴシック" panose="020B0400000000000000" pitchFamily="50" charset="-128"/>
                          <a:ea typeface="游ゴシック" panose="020B0400000000000000" pitchFamily="50" charset="-128"/>
                        </a:rPr>
                        <a:t>業種・事業内容</a:t>
                      </a:r>
                    </a:p>
                  </a:txBody>
                  <a:tcPr marL="8447" marR="8447" marT="844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hMerge="1">
                  <a:txBody>
                    <a:bodyPr/>
                    <a:lstStyle/>
                    <a:p>
                      <a:endParaRPr kumimoji="1" lang="ja-JP" altLang="en-US"/>
                    </a:p>
                  </a:txBody>
                  <a:tcPr/>
                </a:tc>
                <a:tc>
                  <a:txBody>
                    <a:bodyPr/>
                    <a:lstStyle/>
                    <a:p>
                      <a:pPr algn="l" fontAlgn="ctr"/>
                      <a:r>
                        <a:rPr lang="ja-JP" altLang="en-US" sz="1000" b="1" i="0" u="none" strike="noStrike">
                          <a:solidFill>
                            <a:srgbClr val="000000"/>
                          </a:solidFill>
                          <a:effectLst/>
                          <a:latin typeface="游ゴシック" panose="020B0400000000000000" pitchFamily="50" charset="-128"/>
                          <a:ea typeface="游ゴシック" panose="020B0400000000000000" pitchFamily="50" charset="-128"/>
                        </a:rPr>
                        <a:t>資本金</a:t>
                      </a:r>
                    </a:p>
                  </a:txBody>
                  <a:tcPr marL="8447" marR="8447" marT="844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3495169740"/>
                  </a:ext>
                </a:extLst>
              </a:tr>
              <a:tr h="297364">
                <a:tc gridSpan="2">
                  <a:txBody>
                    <a:bodyPr/>
                    <a:lstStyle/>
                    <a:p>
                      <a:pPr algn="ctr" fontAlgn="ct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8447" marR="8447" marT="844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r" fontAlgn="b"/>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万円</a:t>
                      </a:r>
                    </a:p>
                  </a:txBody>
                  <a:tcPr marL="8447" marR="8447" marT="844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43203584"/>
                  </a:ext>
                </a:extLst>
              </a:tr>
              <a:tr h="206503">
                <a:tc gridSpan="3">
                  <a:txBody>
                    <a:bodyPr/>
                    <a:lstStyle/>
                    <a:p>
                      <a:pPr algn="l" fontAlgn="ctr"/>
                      <a:r>
                        <a:rPr lang="ja-JP" altLang="en-US" sz="1000" b="1" i="0" u="none" strike="noStrike">
                          <a:solidFill>
                            <a:srgbClr val="000000"/>
                          </a:solidFill>
                          <a:effectLst/>
                          <a:latin typeface="游ゴシック" panose="020B0400000000000000" pitchFamily="50" charset="-128"/>
                          <a:ea typeface="游ゴシック" panose="020B0400000000000000" pitchFamily="50" charset="-128"/>
                        </a:rPr>
                        <a:t>申込担当者</a:t>
                      </a:r>
                    </a:p>
                  </a:txBody>
                  <a:tcPr marL="8447" marR="8447" marT="84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572870968"/>
                  </a:ext>
                </a:extLst>
              </a:tr>
              <a:tr h="206503">
                <a:tc>
                  <a:txBody>
                    <a:bodyPr/>
                    <a:lstStyle/>
                    <a:p>
                      <a:pPr algn="l" fontAlgn="ctr"/>
                      <a:r>
                        <a:rPr lang="ja-JP" altLang="en-US" sz="1000" b="1" i="0" u="none" strike="noStrike">
                          <a:solidFill>
                            <a:srgbClr val="000000"/>
                          </a:solidFill>
                          <a:effectLst/>
                          <a:latin typeface="游ゴシック" panose="020B0400000000000000" pitchFamily="50" charset="-128"/>
                          <a:ea typeface="游ゴシック" panose="020B0400000000000000" pitchFamily="50" charset="-128"/>
                        </a:rPr>
                        <a:t>部署・役職</a:t>
                      </a:r>
                    </a:p>
                  </a:txBody>
                  <a:tcPr marL="8447" marR="8447" marT="844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ctr"/>
                      <a:r>
                        <a:rPr lang="ja-JP" altLang="en-US" sz="1000" b="1" i="0" u="none" strike="noStrike">
                          <a:solidFill>
                            <a:srgbClr val="000000"/>
                          </a:solidFill>
                          <a:effectLst/>
                          <a:latin typeface="游ゴシック" panose="020B0400000000000000" pitchFamily="50" charset="-128"/>
                          <a:ea typeface="游ゴシック" panose="020B0400000000000000" pitchFamily="50" charset="-128"/>
                        </a:rPr>
                        <a:t>氏名</a:t>
                      </a:r>
                    </a:p>
                  </a:txBody>
                  <a:tcPr marL="8447" marR="8447" marT="84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ctr"/>
                      <a:r>
                        <a:rPr lang="ja-JP" altLang="en-US" sz="1000" b="1" i="0" u="none" strike="noStrike">
                          <a:solidFill>
                            <a:srgbClr val="000000"/>
                          </a:solidFill>
                          <a:effectLst/>
                          <a:latin typeface="游ゴシック" panose="020B0400000000000000" pitchFamily="50" charset="-128"/>
                          <a:ea typeface="游ゴシック" panose="020B0400000000000000" pitchFamily="50" charset="-128"/>
                        </a:rPr>
                        <a:t>電話番号</a:t>
                      </a:r>
                    </a:p>
                  </a:txBody>
                  <a:tcPr marL="8447" marR="8447" marT="844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705810121"/>
                  </a:ext>
                </a:extLst>
              </a:tr>
              <a:tr h="374272">
                <a:tc>
                  <a:txBody>
                    <a:bodyPr/>
                    <a:lstStyle/>
                    <a:p>
                      <a:pPr algn="l" fontAlgn="ct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8447" marR="8447" marT="844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8447" marR="8447" marT="84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8447" marR="8447" marT="844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76023160"/>
                  </a:ext>
                </a:extLst>
              </a:tr>
              <a:tr h="341644">
                <a:tc>
                  <a:txBody>
                    <a:bodyPr/>
                    <a:lstStyle/>
                    <a:p>
                      <a:pPr algn="l" fontAlgn="ctr"/>
                      <a:r>
                        <a:rPr lang="ja-JP" altLang="en-US" sz="1000" b="1" i="0" u="none" strike="noStrike">
                          <a:solidFill>
                            <a:srgbClr val="000000"/>
                          </a:solidFill>
                          <a:effectLst/>
                          <a:latin typeface="游ゴシック" panose="020B0400000000000000" pitchFamily="50" charset="-128"/>
                          <a:ea typeface="游ゴシック" panose="020B0400000000000000" pitchFamily="50" charset="-128"/>
                        </a:rPr>
                        <a:t>メールアドレス</a:t>
                      </a:r>
                    </a:p>
                  </a:txBody>
                  <a:tcPr marL="8447" marR="8447" marT="844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gridSpan="2">
                  <a:txBody>
                    <a:bodyPr/>
                    <a:lstStyle/>
                    <a:p>
                      <a:pPr algn="ctr" fontAlgn="ctr"/>
                      <a:r>
                        <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8447" marR="8447" marT="844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3912534515"/>
                  </a:ext>
                </a:extLst>
              </a:tr>
              <a:tr h="404744">
                <a:tc>
                  <a:txBody>
                    <a:bodyPr/>
                    <a:lstStyle/>
                    <a:p>
                      <a:pPr algn="l" fontAlgn="ctr"/>
                      <a:r>
                        <a:rPr lang="ja-JP" altLang="en-US" sz="1000" b="1" i="0" u="none" strike="noStrike" dirty="0">
                          <a:solidFill>
                            <a:srgbClr val="000000"/>
                          </a:solidFill>
                          <a:effectLst/>
                          <a:latin typeface="游ゴシック" panose="020B0400000000000000" pitchFamily="50" charset="-128"/>
                          <a:ea typeface="游ゴシック" panose="020B0400000000000000" pitchFamily="50" charset="-128"/>
                        </a:rPr>
                        <a:t>住所</a:t>
                      </a:r>
                    </a:p>
                  </a:txBody>
                  <a:tcPr marL="8447" marR="8447" marT="844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gridSpan="2">
                  <a:txBody>
                    <a:bodyPr/>
                    <a:lstStyle/>
                    <a:p>
                      <a:pPr algn="l" fontAlgn="t"/>
                      <a:r>
                        <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rPr>
                        <a:t>（〒　　　－　　　　）</a:t>
                      </a:r>
                    </a:p>
                  </a:txBody>
                  <a:tcPr marL="8447" marR="8447" marT="8447"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3017221794"/>
                  </a:ext>
                </a:extLst>
              </a:tr>
              <a:tr h="206503">
                <a:tc>
                  <a:txBody>
                    <a:bodyPr/>
                    <a:lstStyle/>
                    <a:p>
                      <a:pPr algn="l" fontAlgn="ctr"/>
                      <a:r>
                        <a:rPr lang="zh-CN" altLang="en-US" sz="1000" b="1" i="0" u="none" strike="noStrike" dirty="0">
                          <a:solidFill>
                            <a:srgbClr val="000000"/>
                          </a:solidFill>
                          <a:effectLst/>
                          <a:latin typeface="游ゴシック" panose="020B0400000000000000" pitchFamily="50" charset="-128"/>
                          <a:ea typeface="游ゴシック" panose="020B0400000000000000" pitchFamily="50" charset="-128"/>
                        </a:rPr>
                        <a:t>商談会参加者</a:t>
                      </a:r>
                    </a:p>
                  </a:txBody>
                  <a:tcPr marL="8447" marR="8447" marT="8447"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ct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8447" marR="8447" marT="844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ct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8447" marR="8447" marT="8447"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770149012"/>
                  </a:ext>
                </a:extLst>
              </a:tr>
              <a:tr h="206503">
                <a:tc gridSpan="2">
                  <a:txBody>
                    <a:bodyPr/>
                    <a:lstStyle/>
                    <a:p>
                      <a:pPr algn="l" fontAlgn="ctr"/>
                      <a:r>
                        <a:rPr lang="ja-JP" altLang="en-US" sz="1000" b="1" i="0" u="none" strike="noStrike">
                          <a:solidFill>
                            <a:srgbClr val="000000"/>
                          </a:solidFill>
                          <a:effectLst/>
                          <a:latin typeface="游ゴシック" panose="020B0400000000000000" pitchFamily="50" charset="-128"/>
                          <a:ea typeface="游ゴシック" panose="020B0400000000000000" pitchFamily="50" charset="-128"/>
                        </a:rPr>
                        <a:t>氏名</a:t>
                      </a:r>
                    </a:p>
                  </a:txBody>
                  <a:tcPr marL="8447" marR="8447" marT="844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hMerge="1">
                  <a:txBody>
                    <a:bodyPr/>
                    <a:lstStyle/>
                    <a:p>
                      <a:endParaRPr kumimoji="1" lang="ja-JP" altLang="en-US"/>
                    </a:p>
                  </a:txBody>
                  <a:tcPr/>
                </a:tc>
                <a:tc>
                  <a:txBody>
                    <a:bodyPr/>
                    <a:lstStyle/>
                    <a:p>
                      <a:pPr algn="l" fontAlgn="ctr"/>
                      <a:r>
                        <a:rPr lang="ja-JP" altLang="en-US" sz="1000" b="1" i="0" u="none" strike="noStrike">
                          <a:solidFill>
                            <a:srgbClr val="000000"/>
                          </a:solidFill>
                          <a:effectLst/>
                          <a:latin typeface="游ゴシック" panose="020B0400000000000000" pitchFamily="50" charset="-128"/>
                          <a:ea typeface="游ゴシック" panose="020B0400000000000000" pitchFamily="50" charset="-128"/>
                        </a:rPr>
                        <a:t>部署・役職</a:t>
                      </a:r>
                    </a:p>
                  </a:txBody>
                  <a:tcPr marL="8447" marR="8447" marT="844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000610253"/>
                  </a:ext>
                </a:extLst>
              </a:tr>
              <a:tr h="206503">
                <a:tc gridSpan="2">
                  <a:txBody>
                    <a:bodyPr/>
                    <a:lstStyle/>
                    <a:p>
                      <a:pPr algn="l"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a:t>
                      </a: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フリガナ）</a:t>
                      </a:r>
                    </a:p>
                  </a:txBody>
                  <a:tcPr marL="8447" marR="8447" marT="844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rowSpan="2">
                  <a:txBody>
                    <a:bodyPr/>
                    <a:lstStyle/>
                    <a:p>
                      <a:pPr algn="ctr" fontAlgn="ctr"/>
                      <a:r>
                        <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8447" marR="8447" marT="844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61714319"/>
                  </a:ext>
                </a:extLst>
              </a:tr>
              <a:tr h="297364">
                <a:tc gridSpan="2">
                  <a:txBody>
                    <a:bodyPr/>
                    <a:lstStyle/>
                    <a:p>
                      <a:pPr algn="ctr" fontAlgn="ct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8447" marR="8447" marT="844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510892360"/>
                  </a:ext>
                </a:extLst>
              </a:tr>
              <a:tr h="206503">
                <a:tc gridSpan="2">
                  <a:txBody>
                    <a:bodyPr/>
                    <a:lstStyle/>
                    <a:p>
                      <a:pPr algn="l" fontAlgn="ctr"/>
                      <a:r>
                        <a:rPr lang="ja-JP" altLang="en-US" sz="1000" b="1" i="0" u="none" strike="noStrike">
                          <a:solidFill>
                            <a:srgbClr val="000000"/>
                          </a:solidFill>
                          <a:effectLst/>
                          <a:latin typeface="游ゴシック" panose="020B0400000000000000" pitchFamily="50" charset="-128"/>
                          <a:ea typeface="游ゴシック" panose="020B0400000000000000" pitchFamily="50" charset="-128"/>
                        </a:rPr>
                        <a:t>氏名</a:t>
                      </a:r>
                    </a:p>
                  </a:txBody>
                  <a:tcPr marL="8447" marR="8447" marT="844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hMerge="1">
                  <a:txBody>
                    <a:bodyPr/>
                    <a:lstStyle/>
                    <a:p>
                      <a:endParaRPr kumimoji="1" lang="ja-JP" altLang="en-US"/>
                    </a:p>
                  </a:txBody>
                  <a:tcPr/>
                </a:tc>
                <a:tc>
                  <a:txBody>
                    <a:bodyPr/>
                    <a:lstStyle/>
                    <a:p>
                      <a:pPr algn="l" fontAlgn="ctr"/>
                      <a:r>
                        <a:rPr lang="ja-JP" altLang="en-US" sz="1000" b="1" i="0" u="none" strike="noStrike" dirty="0">
                          <a:solidFill>
                            <a:srgbClr val="000000"/>
                          </a:solidFill>
                          <a:effectLst/>
                          <a:latin typeface="游ゴシック" panose="020B0400000000000000" pitchFamily="50" charset="-128"/>
                          <a:ea typeface="游ゴシック" panose="020B0400000000000000" pitchFamily="50" charset="-128"/>
                        </a:rPr>
                        <a:t>部署・役職</a:t>
                      </a:r>
                    </a:p>
                  </a:txBody>
                  <a:tcPr marL="8447" marR="8447" marT="844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612664979"/>
                  </a:ext>
                </a:extLst>
              </a:tr>
              <a:tr h="206503">
                <a:tc gridSpan="2">
                  <a:txBody>
                    <a:bodyPr/>
                    <a:lstStyle/>
                    <a:p>
                      <a:pPr algn="l"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a:t>
                      </a: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フリガナ）</a:t>
                      </a:r>
                    </a:p>
                  </a:txBody>
                  <a:tcPr marL="8447" marR="8447" marT="844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rowSpan="2">
                  <a:txBody>
                    <a:bodyPr/>
                    <a:lstStyle/>
                    <a:p>
                      <a:pPr algn="ctr" fontAlgn="ctr"/>
                      <a:r>
                        <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8447" marR="8447" marT="844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76858756"/>
                  </a:ext>
                </a:extLst>
              </a:tr>
              <a:tr h="297364">
                <a:tc gridSpan="2">
                  <a:txBody>
                    <a:bodyPr/>
                    <a:lstStyle/>
                    <a:p>
                      <a:pPr algn="ctr" fontAlgn="ct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8447" marR="8447" marT="844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2211696141"/>
                  </a:ext>
                </a:extLst>
              </a:tr>
              <a:tr h="206503">
                <a:tc gridSpan="3">
                  <a:txBody>
                    <a:bodyPr/>
                    <a:lstStyle/>
                    <a:p>
                      <a:pPr algn="l" fontAlgn="ctr"/>
                      <a:r>
                        <a:rPr lang="ja-JP" altLang="en-US" sz="1000" b="1" i="0" u="none" strike="noStrike" dirty="0">
                          <a:solidFill>
                            <a:srgbClr val="000000"/>
                          </a:solidFill>
                          <a:effectLst/>
                          <a:latin typeface="游ゴシック" panose="020B0400000000000000" pitchFamily="50" charset="-128"/>
                          <a:ea typeface="游ゴシック" panose="020B0400000000000000" pitchFamily="50" charset="-128"/>
                        </a:rPr>
                        <a:t>商談会当日連絡先</a:t>
                      </a:r>
                      <a:r>
                        <a:rPr lang="en-US" altLang="ja-JP" sz="1000" b="1" i="0" u="none" strike="noStrike" dirty="0">
                          <a:solidFill>
                            <a:srgbClr val="000000"/>
                          </a:solidFill>
                          <a:effectLst/>
                          <a:latin typeface="游ゴシック" panose="020B0400000000000000" pitchFamily="50" charset="-128"/>
                          <a:ea typeface="游ゴシック" panose="020B0400000000000000" pitchFamily="50" charset="-128"/>
                        </a:rPr>
                        <a:t>(</a:t>
                      </a:r>
                      <a:r>
                        <a:rPr lang="ja-JP" altLang="en-US" sz="1000" b="1" i="0" u="none" strike="noStrike" dirty="0">
                          <a:solidFill>
                            <a:srgbClr val="000000"/>
                          </a:solidFill>
                          <a:effectLst/>
                          <a:latin typeface="游ゴシック" panose="020B0400000000000000" pitchFamily="50" charset="-128"/>
                          <a:ea typeface="游ゴシック" panose="020B0400000000000000" pitchFamily="50" charset="-128"/>
                        </a:rPr>
                        <a:t>当日参加者の携帯電話等）</a:t>
                      </a:r>
                    </a:p>
                  </a:txBody>
                  <a:tcPr marL="8447" marR="8447" marT="84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hMerge="1">
                  <a:txBody>
                    <a:bodyPr/>
                    <a:lstStyle/>
                    <a:p>
                      <a:endParaRPr kumimoji="1" lang="ja-JP" altLang="en-US"/>
                    </a:p>
                  </a:txBody>
                  <a:tcPr/>
                </a:tc>
                <a:tc hMerge="1">
                  <a:txBody>
                    <a:bodyPr/>
                    <a:lstStyle/>
                    <a:p>
                      <a:pPr algn="l" fontAlgn="ctr"/>
                      <a:endParaRPr lang="ja-JP" altLang="en-US" sz="10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8447" marR="8447" marT="844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444034241"/>
                  </a:ext>
                </a:extLst>
              </a:tr>
              <a:tr h="297364">
                <a:tc gridSpan="3">
                  <a:txBody>
                    <a:bodyPr/>
                    <a:lstStyle/>
                    <a:p>
                      <a:pPr algn="ctr" fontAlgn="ctr"/>
                      <a:r>
                        <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8447" marR="8447" marT="84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pPr algn="ctr" fontAlgn="ctr"/>
                      <a:endParaRPr lang="zh-TW" altLang="en-US" sz="1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8447" marR="8447" marT="844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45406671"/>
                  </a:ext>
                </a:extLst>
              </a:tr>
            </a:tbl>
          </a:graphicData>
        </a:graphic>
      </p:graphicFrame>
      <p:sp>
        <p:nvSpPr>
          <p:cNvPr id="15" name="正方形/長方形 14"/>
          <p:cNvSpPr/>
          <p:nvPr/>
        </p:nvSpPr>
        <p:spPr>
          <a:xfrm>
            <a:off x="1204299" y="4683088"/>
            <a:ext cx="5950304" cy="8111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800" dirty="0">
                <a:solidFill>
                  <a:schemeClr val="tx1"/>
                </a:solidFill>
                <a:latin typeface="メイリオ" panose="020B0604030504040204" pitchFamily="50" charset="-128"/>
                <a:ea typeface="メイリオ" panose="020B0604030504040204" pitchFamily="50" charset="-128"/>
              </a:rPr>
              <a:t>お申し込みの際にご提供いただいたお客様の情報は、当商工会議所のほか、主催の東京商工会議所、㈱</a:t>
            </a:r>
            <a:r>
              <a:rPr kumimoji="1" lang="en-US" altLang="ja-JP" sz="800" dirty="0">
                <a:solidFill>
                  <a:schemeClr val="tx1"/>
                </a:solidFill>
                <a:latin typeface="メイリオ" panose="020B0604030504040204" pitchFamily="50" charset="-128"/>
                <a:ea typeface="メイリオ" panose="020B0604030504040204" pitchFamily="50" charset="-128"/>
              </a:rPr>
              <a:t>JR</a:t>
            </a:r>
            <a:r>
              <a:rPr kumimoji="1" lang="ja-JP" altLang="en-US" sz="800" dirty="0">
                <a:solidFill>
                  <a:schemeClr val="tx1"/>
                </a:solidFill>
                <a:latin typeface="メイリオ" panose="020B0604030504040204" pitchFamily="50" charset="-128"/>
                <a:ea typeface="メイリオ" panose="020B0604030504040204" pitchFamily="50" charset="-128"/>
              </a:rPr>
              <a:t>東日本クロスステーションと共有のうえ当該イベントの申込受付の管理、運営上の管理に利用するほか、東京商工会議所が主催する各種事業のご案内（ＤＭ及びＦＡＸ）のために利用させていただきます。今後、ご案内が不要の場合にはお知らせください。</a:t>
            </a:r>
          </a:p>
        </p:txBody>
      </p:sp>
      <p:graphicFrame>
        <p:nvGraphicFramePr>
          <p:cNvPr id="16" name="表 15"/>
          <p:cNvGraphicFramePr>
            <a:graphicFrameLocks noGrp="1"/>
          </p:cNvGraphicFramePr>
          <p:nvPr>
            <p:extLst>
              <p:ext uri="{D42A27DB-BD31-4B8C-83A1-F6EECF244321}">
                <p14:modId xmlns:p14="http://schemas.microsoft.com/office/powerpoint/2010/main" val="4037062928"/>
              </p:ext>
            </p:extLst>
          </p:nvPr>
        </p:nvGraphicFramePr>
        <p:xfrm>
          <a:off x="209584" y="730212"/>
          <a:ext cx="7178008" cy="3555120"/>
        </p:xfrm>
        <a:graphic>
          <a:graphicData uri="http://schemas.openxmlformats.org/drawingml/2006/table">
            <a:tbl>
              <a:tblPr firstRow="1" bandRow="1">
                <a:tableStyleId>{93296810-A885-4BE3-A3E7-6D5BEEA58F35}</a:tableStyleId>
              </a:tblPr>
              <a:tblGrid>
                <a:gridCol w="848790">
                  <a:extLst>
                    <a:ext uri="{9D8B030D-6E8A-4147-A177-3AD203B41FA5}">
                      <a16:colId xmlns:a16="http://schemas.microsoft.com/office/drawing/2014/main" val="20000"/>
                    </a:ext>
                  </a:extLst>
                </a:gridCol>
                <a:gridCol w="6329218">
                  <a:extLst>
                    <a:ext uri="{9D8B030D-6E8A-4147-A177-3AD203B41FA5}">
                      <a16:colId xmlns:a16="http://schemas.microsoft.com/office/drawing/2014/main" val="20001"/>
                    </a:ext>
                  </a:extLst>
                </a:gridCol>
              </a:tblGrid>
              <a:tr h="0">
                <a:tc gridSpan="2">
                  <a:txBody>
                    <a:bodyPr/>
                    <a:lstStyle/>
                    <a:p>
                      <a:pPr algn="ctr"/>
                      <a:r>
                        <a:rPr kumimoji="1" lang="ja-JP" altLang="en-US" sz="1400" dirty="0"/>
                        <a:t>ＪＲ東日本クロスステーションとの個別商談会</a:t>
                      </a:r>
                      <a:r>
                        <a:rPr kumimoji="1" lang="ja-JP" altLang="en-US" sz="1600" dirty="0"/>
                        <a:t>　</a:t>
                      </a:r>
                      <a:r>
                        <a:rPr kumimoji="1" lang="ja-JP" altLang="en-US" sz="1400" dirty="0"/>
                        <a:t>開催概要</a:t>
                      </a:r>
                      <a:endParaRPr kumimoji="1" lang="ja-JP" altLang="en-US" sz="1400" dirty="0">
                        <a:latin typeface="メイリオ" panose="020B0604030504040204" pitchFamily="50" charset="-128"/>
                        <a:ea typeface="メイリオ" panose="020B0604030504040204" pitchFamily="50" charset="-128"/>
                      </a:endParaRPr>
                    </a:p>
                  </a:txBody>
                  <a:tcPr marL="98691" marR="98691" marT="49340" marB="49340"/>
                </a:tc>
                <a:tc hMerge="1">
                  <a:txBody>
                    <a:bodyPr/>
                    <a:lstStyle/>
                    <a:p>
                      <a:endParaRPr kumimoji="1" lang="ja-JP" altLang="en-US" dirty="0"/>
                    </a:p>
                  </a:txBody>
                  <a:tcPr/>
                </a:tc>
                <a:extLst>
                  <a:ext uri="{0D108BD9-81ED-4DB2-BD59-A6C34878D82A}">
                    <a16:rowId xmlns:a16="http://schemas.microsoft.com/office/drawing/2014/main" val="10000"/>
                  </a:ext>
                </a:extLst>
              </a:tr>
              <a:tr h="382351">
                <a:tc>
                  <a:txBody>
                    <a:bodyPr/>
                    <a:lstStyle/>
                    <a:p>
                      <a:pPr algn="ctr"/>
                      <a:r>
                        <a:rPr kumimoji="1" lang="ja-JP" altLang="en-US" sz="1100" dirty="0"/>
                        <a:t>開催日程</a:t>
                      </a:r>
                      <a:endParaRPr kumimoji="1" lang="ja-JP" altLang="en-US" sz="1100" b="0" dirty="0">
                        <a:latin typeface="HGｺﾞｼｯｸE" panose="020B0909000000000000" pitchFamily="49" charset="-128"/>
                        <a:ea typeface="HGｺﾞｼｯｸE" panose="020B0909000000000000" pitchFamily="49" charset="-128"/>
                      </a:endParaRPr>
                    </a:p>
                  </a:txBody>
                  <a:tcPr marL="98691" marR="98691" marT="49340" marB="49340" anchor="ctr"/>
                </a:tc>
                <a:tc>
                  <a:txBody>
                    <a:bodyPr/>
                    <a:lstStyle/>
                    <a:p>
                      <a:r>
                        <a:rPr kumimoji="1" lang="ja-JP" altLang="en-US" sz="1100" dirty="0"/>
                        <a:t>２０２３</a:t>
                      </a:r>
                      <a:r>
                        <a:rPr kumimoji="1" lang="zh-TW" altLang="en-US" sz="1100" dirty="0"/>
                        <a:t>年</a:t>
                      </a:r>
                      <a:r>
                        <a:rPr kumimoji="1" lang="ja-JP" altLang="en-US" sz="1100" dirty="0"/>
                        <a:t>３</a:t>
                      </a:r>
                      <a:r>
                        <a:rPr kumimoji="1" lang="zh-TW" altLang="en-US" sz="1100" dirty="0"/>
                        <a:t>月</a:t>
                      </a:r>
                      <a:r>
                        <a:rPr kumimoji="1" lang="ja-JP" altLang="en-US" sz="1100" dirty="0"/>
                        <a:t>２３</a:t>
                      </a:r>
                      <a:r>
                        <a:rPr kumimoji="1" lang="zh-TW" altLang="en-US" sz="1100" dirty="0"/>
                        <a:t>日</a:t>
                      </a:r>
                      <a:r>
                        <a:rPr kumimoji="1" lang="ja-JP" altLang="en-US" sz="1100" dirty="0"/>
                        <a:t>（木）１０</a:t>
                      </a:r>
                      <a:r>
                        <a:rPr kumimoji="1" lang="zh-TW" altLang="en-US" sz="1100" dirty="0"/>
                        <a:t>時</a:t>
                      </a:r>
                      <a:r>
                        <a:rPr kumimoji="1" lang="ja-JP" altLang="en-US" sz="1100" dirty="0"/>
                        <a:t>００分</a:t>
                      </a:r>
                      <a:r>
                        <a:rPr kumimoji="1" lang="zh-TW" altLang="en-US" sz="1100" dirty="0"/>
                        <a:t>～</a:t>
                      </a:r>
                      <a:r>
                        <a:rPr kumimoji="1" lang="ja-JP" altLang="en-US" sz="1100" dirty="0"/>
                        <a:t>１７</a:t>
                      </a:r>
                      <a:r>
                        <a:rPr kumimoji="1" lang="zh-TW" altLang="en-US" sz="1100" dirty="0"/>
                        <a:t>時</a:t>
                      </a:r>
                      <a:r>
                        <a:rPr kumimoji="1" lang="ja-JP" altLang="en-US" sz="1100" dirty="0"/>
                        <a:t>００分</a:t>
                      </a:r>
                      <a:endParaRPr kumimoji="1" lang="en-US" altLang="zh-TW" sz="1100" dirty="0"/>
                    </a:p>
                    <a:p>
                      <a:r>
                        <a:rPr kumimoji="1" lang="en-US" altLang="ja-JP" sz="900" dirty="0"/>
                        <a:t>※</a:t>
                      </a:r>
                      <a:r>
                        <a:rPr kumimoji="1" lang="ja-JP" altLang="en-US" sz="900" dirty="0"/>
                        <a:t>集合時間は各社により異なります。詳細は開催２週間前迄にメールで連絡します。（事前選考がございます。）</a:t>
                      </a:r>
                      <a:endParaRPr kumimoji="1" lang="en-US" altLang="ja-JP" sz="900" b="0" dirty="0">
                        <a:latin typeface="HGSｺﾞｼｯｸM" panose="020B0600000000000000" pitchFamily="50" charset="-128"/>
                        <a:ea typeface="HGSｺﾞｼｯｸM" panose="020B0600000000000000" pitchFamily="50" charset="-128"/>
                      </a:endParaRPr>
                    </a:p>
                  </a:txBody>
                  <a:tcPr marL="98691" marR="98691" marT="49340" marB="49340" anchor="ctr"/>
                </a:tc>
                <a:extLst>
                  <a:ext uri="{0D108BD9-81ED-4DB2-BD59-A6C34878D82A}">
                    <a16:rowId xmlns:a16="http://schemas.microsoft.com/office/drawing/2014/main" val="10001"/>
                  </a:ext>
                </a:extLst>
              </a:tr>
              <a:tr h="248892">
                <a:tc>
                  <a:txBody>
                    <a:bodyPr/>
                    <a:lstStyle/>
                    <a:p>
                      <a:pPr algn="ctr"/>
                      <a:r>
                        <a:rPr kumimoji="1" lang="ja-JP" altLang="en-US" sz="1100" dirty="0"/>
                        <a:t>会　　場</a:t>
                      </a:r>
                      <a:endParaRPr kumimoji="1" lang="ja-JP" altLang="en-US" sz="1100" b="0" dirty="0">
                        <a:latin typeface="HGｺﾞｼｯｸE" panose="020B0909000000000000" pitchFamily="49" charset="-128"/>
                        <a:ea typeface="HGｺﾞｼｯｸE" panose="020B0909000000000000" pitchFamily="49" charset="-128"/>
                      </a:endParaRPr>
                    </a:p>
                  </a:txBody>
                  <a:tcPr marL="98691" marR="98691" marT="49340" marB="49340" anchor="ctr"/>
                </a:tc>
                <a:tc>
                  <a:txBody>
                    <a:bodyPr/>
                    <a:lstStyle/>
                    <a:p>
                      <a:r>
                        <a:rPr kumimoji="1" lang="ja-JP" altLang="en-US" sz="1100" dirty="0"/>
                        <a:t>東京商工会議所会議室（千代田区丸の内３－２－２　丸の内二重橋ビル５階）</a:t>
                      </a:r>
                      <a:endParaRPr kumimoji="1" lang="ja-JP" altLang="en-US" sz="1100" b="0" dirty="0">
                        <a:latin typeface="HGｺﾞｼｯｸE" panose="020B0909000000000000" pitchFamily="49" charset="-128"/>
                        <a:ea typeface="HGｺﾞｼｯｸE" panose="020B0909000000000000" pitchFamily="49" charset="-128"/>
                      </a:endParaRPr>
                    </a:p>
                  </a:txBody>
                  <a:tcPr marL="98691" marR="98691" marT="49340" marB="49340" anchor="ctr"/>
                </a:tc>
                <a:extLst>
                  <a:ext uri="{0D108BD9-81ED-4DB2-BD59-A6C34878D82A}">
                    <a16:rowId xmlns:a16="http://schemas.microsoft.com/office/drawing/2014/main" val="10002"/>
                  </a:ext>
                </a:extLst>
              </a:tr>
              <a:tr h="238842">
                <a:tc>
                  <a:txBody>
                    <a:bodyPr/>
                    <a:lstStyle/>
                    <a:p>
                      <a:pPr algn="ctr"/>
                      <a:r>
                        <a:rPr kumimoji="1" lang="ja-JP" altLang="en-US" sz="1100" dirty="0"/>
                        <a:t>商談時間</a:t>
                      </a:r>
                      <a:endParaRPr kumimoji="1" lang="ja-JP" altLang="en-US" sz="1100" b="0" dirty="0">
                        <a:latin typeface="HGｺﾞｼｯｸE" panose="020B0909000000000000" pitchFamily="49" charset="-128"/>
                        <a:ea typeface="HGｺﾞｼｯｸE" panose="020B0909000000000000" pitchFamily="49" charset="-128"/>
                      </a:endParaRPr>
                    </a:p>
                  </a:txBody>
                  <a:tcPr marL="98691" marR="98691" marT="49340" marB="49340" anchor="ctr"/>
                </a:tc>
                <a:tc>
                  <a:txBody>
                    <a:bodyPr/>
                    <a:lstStyle/>
                    <a:p>
                      <a:r>
                        <a:rPr kumimoji="1" lang="ja-JP" altLang="en-US" sz="1100" dirty="0"/>
                        <a:t>２５分　</a:t>
                      </a:r>
                      <a:endParaRPr kumimoji="1" lang="ja-JP" altLang="en-US" sz="1100" b="0" dirty="0">
                        <a:latin typeface="HGｺﾞｼｯｸE" panose="020B0909000000000000" pitchFamily="49" charset="-128"/>
                        <a:ea typeface="HGｺﾞｼｯｸE" panose="020B0909000000000000" pitchFamily="49" charset="-128"/>
                      </a:endParaRPr>
                    </a:p>
                  </a:txBody>
                  <a:tcPr marL="98691" marR="98691" marT="49340" marB="49340" anchor="ctr"/>
                </a:tc>
                <a:extLst>
                  <a:ext uri="{0D108BD9-81ED-4DB2-BD59-A6C34878D82A}">
                    <a16:rowId xmlns:a16="http://schemas.microsoft.com/office/drawing/2014/main" val="1777886393"/>
                  </a:ext>
                </a:extLst>
              </a:tr>
              <a:tr h="382351">
                <a:tc>
                  <a:txBody>
                    <a:bodyPr/>
                    <a:lstStyle/>
                    <a:p>
                      <a:pPr algn="ctr"/>
                      <a:r>
                        <a:rPr kumimoji="1" lang="ja-JP" altLang="en-US" sz="1100" dirty="0"/>
                        <a:t>参 加 費</a:t>
                      </a:r>
                      <a:endParaRPr kumimoji="1" lang="ja-JP" altLang="en-US" sz="1100" b="0" dirty="0">
                        <a:latin typeface="HGｺﾞｼｯｸE" panose="020B0909000000000000" pitchFamily="49" charset="-128"/>
                        <a:ea typeface="HGｺﾞｼｯｸE" panose="020B0909000000000000" pitchFamily="49" charset="-128"/>
                      </a:endParaRPr>
                    </a:p>
                  </a:txBody>
                  <a:tcPr marL="98691" marR="98691" marT="49340" marB="4934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dirty="0">
                          <a:latin typeface="+mj-ea"/>
                          <a:ea typeface="+mj-ea"/>
                        </a:rPr>
                        <a:t>５，０００円（商工会議所会員限定）</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0" dirty="0">
                          <a:latin typeface="+mj-ea"/>
                          <a:ea typeface="+mj-ea"/>
                        </a:rPr>
                        <a:t>※</a:t>
                      </a:r>
                      <a:r>
                        <a:rPr kumimoji="1" lang="ja-JP" altLang="en-US" sz="900" b="0" dirty="0">
                          <a:latin typeface="+mj-ea"/>
                          <a:ea typeface="+mj-ea"/>
                        </a:rPr>
                        <a:t>申込後、バイヤーとの商談が組まれた時点で 、参加費が発生します。</a:t>
                      </a:r>
                    </a:p>
                  </a:txBody>
                  <a:tcPr marL="98691" marR="98691" marT="49340" marB="49340" anchor="ctr"/>
                </a:tc>
                <a:extLst>
                  <a:ext uri="{0D108BD9-81ED-4DB2-BD59-A6C34878D82A}">
                    <a16:rowId xmlns:a16="http://schemas.microsoft.com/office/drawing/2014/main" val="10003"/>
                  </a:ext>
                </a:extLst>
              </a:tr>
              <a:tr h="238842">
                <a:tc>
                  <a:txBody>
                    <a:bodyPr/>
                    <a:lstStyle/>
                    <a:p>
                      <a:pPr algn="ctr"/>
                      <a:r>
                        <a:rPr kumimoji="1" lang="ja-JP" altLang="en-US" sz="1100" dirty="0"/>
                        <a:t>定　　員</a:t>
                      </a:r>
                      <a:endParaRPr kumimoji="1" lang="ja-JP" altLang="en-US" sz="1100" b="0" dirty="0">
                        <a:latin typeface="HGｺﾞｼｯｸE" panose="020B0909000000000000" pitchFamily="49" charset="-128"/>
                        <a:ea typeface="HGｺﾞｼｯｸE" panose="020B0909000000000000" pitchFamily="49" charset="-128"/>
                      </a:endParaRPr>
                    </a:p>
                  </a:txBody>
                  <a:tcPr marL="98691" marR="98691" marT="49340" marB="49340" anchor="ctr"/>
                </a:tc>
                <a:tc>
                  <a:txBody>
                    <a:bodyPr/>
                    <a:lstStyle/>
                    <a:p>
                      <a:r>
                        <a:rPr kumimoji="1" lang="ja-JP" altLang="en-US" sz="1100" dirty="0"/>
                        <a:t>４０社　　</a:t>
                      </a:r>
                      <a:r>
                        <a:rPr kumimoji="1" lang="en-US" altLang="ja-JP" sz="1050" u="none" dirty="0"/>
                        <a:t>※</a:t>
                      </a:r>
                      <a:r>
                        <a:rPr kumimoji="1" lang="ja-JP" altLang="en-US" sz="1050" u="none" dirty="0"/>
                        <a:t>バイヤーによる事前選考がございます。</a:t>
                      </a:r>
                      <a:endParaRPr kumimoji="1" lang="ja-JP" altLang="en-US" sz="1050" b="0" u="none" dirty="0">
                        <a:latin typeface="HGSｺﾞｼｯｸM" panose="020B0600000000000000" pitchFamily="50" charset="-128"/>
                        <a:ea typeface="HGSｺﾞｼｯｸM" panose="020B0600000000000000" pitchFamily="50" charset="-128"/>
                      </a:endParaRPr>
                    </a:p>
                  </a:txBody>
                  <a:tcPr marL="98691" marR="98691" marT="49340" marB="49340" anchor="ctr"/>
                </a:tc>
                <a:extLst>
                  <a:ext uri="{0D108BD9-81ED-4DB2-BD59-A6C34878D82A}">
                    <a16:rowId xmlns:a16="http://schemas.microsoft.com/office/drawing/2014/main" val="1127741004"/>
                  </a:ext>
                </a:extLst>
              </a:tr>
              <a:tr h="389185">
                <a:tc>
                  <a:txBody>
                    <a:bodyPr/>
                    <a:lstStyle/>
                    <a:p>
                      <a:pPr algn="ctr"/>
                      <a:r>
                        <a:rPr kumimoji="1" lang="ja-JP" altLang="en-US" sz="1100" dirty="0"/>
                        <a:t>募集対象</a:t>
                      </a:r>
                      <a:endParaRPr kumimoji="1" lang="ja-JP" altLang="en-US" sz="1100" b="0" dirty="0">
                        <a:latin typeface="HGｺﾞｼｯｸE" panose="020B0909000000000000" pitchFamily="49" charset="-128"/>
                        <a:ea typeface="HGｺﾞｼｯｸE" panose="020B0909000000000000" pitchFamily="49" charset="-128"/>
                      </a:endParaRPr>
                    </a:p>
                  </a:txBody>
                  <a:tcPr marL="98691" marR="98691" marT="49340" marB="49340" anchor="ctr"/>
                </a:tc>
                <a:tc>
                  <a:txBody>
                    <a:bodyPr/>
                    <a:lstStyle/>
                    <a:p>
                      <a:r>
                        <a:rPr kumimoji="1" lang="ja-JP" altLang="en-US" sz="1100" dirty="0"/>
                        <a:t>募集カテゴリーに該当する商品を持つ事業者</a:t>
                      </a:r>
                      <a:endParaRPr kumimoji="1" lang="en-US" altLang="ja-JP" sz="1100" dirty="0"/>
                    </a:p>
                    <a:p>
                      <a:r>
                        <a:rPr kumimoji="1" lang="en-US" altLang="ja-JP" sz="900" dirty="0"/>
                        <a:t>※</a:t>
                      </a:r>
                      <a:r>
                        <a:rPr kumimoji="1" lang="ja-JP" altLang="en-US" sz="900" dirty="0"/>
                        <a:t>ご応募時のエントリーシートは大変恐縮ですが、１社につき１商品に限らせていただきます。</a:t>
                      </a:r>
                      <a:r>
                        <a:rPr kumimoji="1" lang="ja-JP" altLang="en-US" sz="1100" dirty="0"/>
                        <a:t>　</a:t>
                      </a:r>
                      <a:endParaRPr kumimoji="1" lang="en-US" altLang="ja-JP" sz="1100" b="0" dirty="0">
                        <a:latin typeface="HGｺﾞｼｯｸE" panose="020B0909000000000000" pitchFamily="49" charset="-128"/>
                        <a:ea typeface="HGｺﾞｼｯｸE" panose="020B0909000000000000" pitchFamily="49" charset="-128"/>
                      </a:endParaRPr>
                    </a:p>
                  </a:txBody>
                  <a:tcPr marL="98691" marR="98691" marT="49340" marB="49340" anchor="ctr"/>
                </a:tc>
                <a:extLst>
                  <a:ext uri="{0D108BD9-81ED-4DB2-BD59-A6C34878D82A}">
                    <a16:rowId xmlns:a16="http://schemas.microsoft.com/office/drawing/2014/main" val="10004"/>
                  </a:ext>
                </a:extLst>
              </a:tr>
              <a:tr h="238842">
                <a:tc>
                  <a:txBody>
                    <a:bodyPr/>
                    <a:lstStyle/>
                    <a:p>
                      <a:pPr algn="ctr"/>
                      <a:r>
                        <a:rPr kumimoji="1" lang="ja-JP" altLang="en-US" sz="1100" dirty="0"/>
                        <a:t>募集締切</a:t>
                      </a:r>
                      <a:endParaRPr kumimoji="1" lang="ja-JP" altLang="en-US" sz="1100" b="0" dirty="0">
                        <a:latin typeface="HGｺﾞｼｯｸE" panose="020B0909000000000000" pitchFamily="49" charset="-128"/>
                        <a:ea typeface="HGｺﾞｼｯｸE" panose="020B0909000000000000" pitchFamily="49" charset="-128"/>
                      </a:endParaRPr>
                    </a:p>
                  </a:txBody>
                  <a:tcPr marL="98691" marR="98691" marT="49340" marB="49340" anchor="ctr"/>
                </a:tc>
                <a:tc>
                  <a:txBody>
                    <a:bodyPr/>
                    <a:lstStyle/>
                    <a:p>
                      <a:r>
                        <a:rPr kumimoji="1" lang="ja-JP" altLang="en-US" sz="1100" dirty="0">
                          <a:solidFill>
                            <a:srgbClr val="FF0000"/>
                          </a:solidFill>
                        </a:rPr>
                        <a:t>２０２３年１月３１日（火）正午</a:t>
                      </a:r>
                      <a:endParaRPr kumimoji="1" lang="en-US" altLang="ja-JP" sz="1100" b="1" dirty="0">
                        <a:solidFill>
                          <a:srgbClr val="FF0000"/>
                        </a:solidFill>
                        <a:latin typeface="HGｺﾞｼｯｸE" panose="020B0909000000000000" pitchFamily="49" charset="-128"/>
                        <a:ea typeface="HGｺﾞｼｯｸE" panose="020B0909000000000000" pitchFamily="49" charset="-128"/>
                      </a:endParaRPr>
                    </a:p>
                  </a:txBody>
                  <a:tcPr marL="98691" marR="98691" marT="49340" marB="49340" anchor="ctr"/>
                </a:tc>
                <a:extLst>
                  <a:ext uri="{0D108BD9-81ED-4DB2-BD59-A6C34878D82A}">
                    <a16:rowId xmlns:a16="http://schemas.microsoft.com/office/drawing/2014/main" val="10005"/>
                  </a:ext>
                </a:extLst>
              </a:tr>
              <a:tr h="813515">
                <a:tc>
                  <a:txBody>
                    <a:bodyPr/>
                    <a:lstStyle/>
                    <a:p>
                      <a:pPr algn="ctr"/>
                      <a:r>
                        <a:rPr kumimoji="1" lang="ja-JP" altLang="en-US" sz="1100" dirty="0"/>
                        <a:t>お申込み</a:t>
                      </a:r>
                      <a:endParaRPr kumimoji="1" lang="ja-JP" altLang="en-US" sz="1100" b="0" dirty="0">
                        <a:latin typeface="HGｺﾞｼｯｸE" panose="020B0909000000000000" pitchFamily="49" charset="-128"/>
                        <a:ea typeface="HGｺﾞｼｯｸE" panose="020B0909000000000000" pitchFamily="49" charset="-128"/>
                      </a:endParaRPr>
                    </a:p>
                  </a:txBody>
                  <a:tcPr marL="98691" marR="98691" marT="49340" marB="49340" anchor="ctr"/>
                </a:tc>
                <a:tc>
                  <a:txBody>
                    <a:bodyPr/>
                    <a:lstStyle/>
                    <a:p>
                      <a:r>
                        <a:rPr kumimoji="1" lang="ja-JP" altLang="en-US" sz="1100" b="0" u="none" dirty="0">
                          <a:latin typeface="+mn-ea"/>
                          <a:ea typeface="+mn-ea"/>
                        </a:rPr>
                        <a:t>下記申し込み欄に必要事項を記入のうえ、お申込み下さい。</a:t>
                      </a:r>
                      <a:endParaRPr kumimoji="1" lang="en-US" altLang="ja-JP" sz="1100" b="0" u="none" dirty="0">
                        <a:latin typeface="+mn-ea"/>
                        <a:ea typeface="+mn-ea"/>
                      </a:endParaRPr>
                    </a:p>
                    <a:p>
                      <a:r>
                        <a:rPr kumimoji="1" lang="ja-JP" altLang="en-US" sz="1050" b="1" u="none" dirty="0">
                          <a:latin typeface="+mn-ea"/>
                          <a:ea typeface="+mn-ea"/>
                        </a:rPr>
                        <a:t>申込締切後、</a:t>
                      </a:r>
                      <a:r>
                        <a:rPr kumimoji="1" lang="ja-JP" altLang="en-US" sz="1050" b="1" u="sng" dirty="0">
                          <a:latin typeface="+mn-ea"/>
                          <a:ea typeface="+mn-ea"/>
                        </a:rPr>
                        <a:t>株式会社</a:t>
                      </a:r>
                      <a:r>
                        <a:rPr kumimoji="1" lang="en-US" altLang="ja-JP" sz="1050" b="1" u="sng" dirty="0">
                          <a:latin typeface="+mn-ea"/>
                          <a:ea typeface="+mn-ea"/>
                        </a:rPr>
                        <a:t>JR</a:t>
                      </a:r>
                      <a:r>
                        <a:rPr kumimoji="1" lang="ja-JP" altLang="en-US" sz="1050" b="1" u="sng" dirty="0">
                          <a:latin typeface="+mn-ea"/>
                          <a:ea typeface="+mn-ea"/>
                        </a:rPr>
                        <a:t>東日本クロスステーションのバイヤーによる選考を実施いたします。</a:t>
                      </a:r>
                      <a:r>
                        <a:rPr kumimoji="1" lang="ja-JP" altLang="en-US" sz="1050" b="1" u="none" dirty="0">
                          <a:latin typeface="+mn-ea"/>
                          <a:ea typeface="+mn-ea"/>
                        </a:rPr>
                        <a:t>選考後、</a:t>
                      </a:r>
                      <a:r>
                        <a:rPr kumimoji="1" lang="ja-JP" altLang="en-US" sz="1050" b="1" dirty="0">
                          <a:latin typeface="+mn-ea"/>
                          <a:ea typeface="+mn-ea"/>
                        </a:rPr>
                        <a:t>ご商談いただける場合には、東京商工会議所から</a:t>
                      </a:r>
                      <a:r>
                        <a:rPr kumimoji="1" lang="ja-JP" altLang="en-US" sz="1050" b="1" dirty="0">
                          <a:solidFill>
                            <a:schemeClr val="tx1"/>
                          </a:solidFill>
                          <a:latin typeface="+mn-ea"/>
                          <a:ea typeface="+mn-ea"/>
                        </a:rPr>
                        <a:t>商談会の２週間前を目安</a:t>
                      </a:r>
                      <a:r>
                        <a:rPr kumimoji="1" lang="ja-JP" altLang="en-US" sz="1050" b="1" dirty="0">
                          <a:latin typeface="+mn-ea"/>
                          <a:ea typeface="+mn-ea"/>
                        </a:rPr>
                        <a:t>に商談スケジュール及び参加費のお振込み先をメールでご案内いたします。</a:t>
                      </a:r>
                      <a:endParaRPr kumimoji="1" lang="en-US" altLang="ja-JP" sz="1050" b="1" dirty="0">
                        <a:latin typeface="+mn-ea"/>
                        <a:ea typeface="+mn-ea"/>
                      </a:endParaRPr>
                    </a:p>
                    <a:p>
                      <a:r>
                        <a:rPr kumimoji="1" lang="ja-JP" altLang="en-US" sz="1050" b="0" dirty="0">
                          <a:latin typeface="+mn-ea"/>
                          <a:ea typeface="+mn-ea"/>
                        </a:rPr>
                        <a:t>商談対象外の場合は、誠に恐縮ですが、次回以降の機会をご活用ください。</a:t>
                      </a:r>
                      <a:endParaRPr kumimoji="1" lang="ja-JP" altLang="en-US" sz="1050" b="0" dirty="0">
                        <a:latin typeface="HGSｺﾞｼｯｸM" panose="020B0600000000000000" pitchFamily="50" charset="-128"/>
                        <a:ea typeface="HGSｺﾞｼｯｸM" panose="020B0600000000000000" pitchFamily="50" charset="-128"/>
                      </a:endParaRPr>
                    </a:p>
                  </a:txBody>
                  <a:tcPr marL="98691" marR="98691" marT="49340" marB="49340" anchor="ctr"/>
                </a:tc>
                <a:extLst>
                  <a:ext uri="{0D108BD9-81ED-4DB2-BD59-A6C34878D82A}">
                    <a16:rowId xmlns:a16="http://schemas.microsoft.com/office/drawing/2014/main" val="10006"/>
                  </a:ext>
                </a:extLst>
              </a:tr>
            </a:tbl>
          </a:graphicData>
        </a:graphic>
      </p:graphicFrame>
      <p:sp>
        <p:nvSpPr>
          <p:cNvPr id="8" name="正方形/長方形 7"/>
          <p:cNvSpPr/>
          <p:nvPr/>
        </p:nvSpPr>
        <p:spPr>
          <a:xfrm>
            <a:off x="125707" y="9999085"/>
            <a:ext cx="7625912" cy="6927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000" dirty="0">
                <a:solidFill>
                  <a:srgbClr val="FF0000"/>
                </a:solidFill>
                <a:latin typeface="+mn-ea"/>
              </a:rPr>
              <a:t>＜申込み先＞京都商工会議所　産業振興部（担当：島津、梅垣）  </a:t>
            </a:r>
            <a:r>
              <a:rPr lang="en-US" altLang="ja-JP" sz="1000" dirty="0">
                <a:solidFill>
                  <a:srgbClr val="FF0000"/>
                </a:solidFill>
                <a:latin typeface="+mn-ea"/>
              </a:rPr>
              <a:t>TEL</a:t>
            </a:r>
            <a:r>
              <a:rPr lang="ja-JP" altLang="en-US" sz="1000" dirty="0">
                <a:solidFill>
                  <a:srgbClr val="FF0000"/>
                </a:solidFill>
                <a:latin typeface="+mn-ea"/>
              </a:rPr>
              <a:t>：</a:t>
            </a:r>
            <a:r>
              <a:rPr lang="en-US" altLang="ja-JP" sz="1000" dirty="0">
                <a:solidFill>
                  <a:srgbClr val="FF0000"/>
                </a:solidFill>
                <a:latin typeface="+mn-ea"/>
              </a:rPr>
              <a:t>075-341-9781</a:t>
            </a:r>
            <a:r>
              <a:rPr lang="ja-JP" altLang="en-US" sz="1000" dirty="0">
                <a:solidFill>
                  <a:srgbClr val="FF0000"/>
                </a:solidFill>
                <a:latin typeface="+mn-ea"/>
              </a:rPr>
              <a:t>　</a:t>
            </a:r>
            <a:r>
              <a:rPr lang="en-US" altLang="ja-JP" sz="1000" dirty="0">
                <a:solidFill>
                  <a:srgbClr val="FF0000"/>
                </a:solidFill>
                <a:latin typeface="+mn-ea"/>
              </a:rPr>
              <a:t>E-mail</a:t>
            </a:r>
            <a:r>
              <a:rPr lang="ja-JP" altLang="en-US" sz="1000" dirty="0">
                <a:solidFill>
                  <a:srgbClr val="FF0000"/>
                </a:solidFill>
                <a:latin typeface="+mn-ea"/>
              </a:rPr>
              <a:t>：</a:t>
            </a:r>
            <a:r>
              <a:rPr lang="en-US" altLang="ja-JP" sz="1000" dirty="0">
                <a:solidFill>
                  <a:srgbClr val="FF0000"/>
                </a:solidFill>
                <a:latin typeface="+mn-ea"/>
              </a:rPr>
              <a:t>bmpj@kyo.or.jp</a:t>
            </a:r>
          </a:p>
          <a:p>
            <a:pPr>
              <a:defRPr/>
            </a:pPr>
            <a:r>
              <a:rPr lang="ja-JP" altLang="en-US" sz="800" dirty="0">
                <a:solidFill>
                  <a:schemeClr val="tx1"/>
                </a:solidFill>
                <a:latin typeface="+mn-ea"/>
              </a:rPr>
              <a:t>＜主催＞東京商工会議所　ビジネス交流センター　</a:t>
            </a:r>
            <a:r>
              <a:rPr lang="en-US" altLang="ja-JP" sz="800" dirty="0">
                <a:solidFill>
                  <a:schemeClr val="tx1"/>
                </a:solidFill>
                <a:latin typeface="+mn-ea"/>
              </a:rPr>
              <a:t>TEL</a:t>
            </a:r>
            <a:r>
              <a:rPr lang="ja-JP" altLang="en-US" sz="800" dirty="0">
                <a:solidFill>
                  <a:schemeClr val="tx1"/>
                </a:solidFill>
                <a:latin typeface="+mn-ea"/>
              </a:rPr>
              <a:t>： </a:t>
            </a:r>
            <a:r>
              <a:rPr lang="en-US" altLang="ja-JP" sz="800" dirty="0">
                <a:solidFill>
                  <a:schemeClr val="tx1"/>
                </a:solidFill>
                <a:latin typeface="+mn-ea"/>
              </a:rPr>
              <a:t>03-3283-7804</a:t>
            </a:r>
            <a:r>
              <a:rPr lang="ja-JP" altLang="en-US" sz="800" dirty="0">
                <a:solidFill>
                  <a:schemeClr val="tx1"/>
                </a:solidFill>
                <a:latin typeface="+mn-ea"/>
              </a:rPr>
              <a:t>　</a:t>
            </a:r>
            <a:r>
              <a:rPr lang="en-US" altLang="ja-JP" sz="800" dirty="0">
                <a:solidFill>
                  <a:schemeClr val="tx1"/>
                </a:solidFill>
                <a:latin typeface="+mn-ea"/>
              </a:rPr>
              <a:t>E-mail: bizkoryu@tokyo-cci.or.jp</a:t>
            </a:r>
            <a:endParaRPr lang="ja-JP" altLang="en-US" sz="800" dirty="0">
              <a:solidFill>
                <a:schemeClr val="tx1"/>
              </a:solidFill>
              <a:latin typeface="+mn-ea"/>
            </a:endParaRPr>
          </a:p>
        </p:txBody>
      </p:sp>
    </p:spTree>
    <p:extLst>
      <p:ext uri="{BB962C8B-B14F-4D97-AF65-F5344CB8AC3E}">
        <p14:creationId xmlns:p14="http://schemas.microsoft.com/office/powerpoint/2010/main" val="1632656200"/>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デザインの設定">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584</TotalTime>
  <Words>761</Words>
  <Application>Microsoft Office PowerPoint</Application>
  <PresentationFormat>ユーザー設定</PresentationFormat>
  <Paragraphs>96</Paragraphs>
  <Slides>2</Slides>
  <Notes>0</Notes>
  <HiddenSlides>0</HiddenSlides>
  <MMClips>0</MMClips>
  <ScaleCrop>false</ScaleCrop>
  <HeadingPairs>
    <vt:vector size="6" baseType="variant">
      <vt:variant>
        <vt:lpstr>使用されているフォント</vt:lpstr>
      </vt:variant>
      <vt:variant>
        <vt:i4>8</vt:i4>
      </vt:variant>
      <vt:variant>
        <vt:lpstr>テーマ</vt:lpstr>
      </vt:variant>
      <vt:variant>
        <vt:i4>3</vt:i4>
      </vt:variant>
      <vt:variant>
        <vt:lpstr>スライド タイトル</vt:lpstr>
      </vt:variant>
      <vt:variant>
        <vt:i4>2</vt:i4>
      </vt:variant>
    </vt:vector>
  </HeadingPairs>
  <TitlesOfParts>
    <vt:vector size="13" baseType="lpstr">
      <vt:lpstr>HGPｺﾞｼｯｸE</vt:lpstr>
      <vt:lpstr>HGP創英角ｺﾞｼｯｸUB</vt:lpstr>
      <vt:lpstr>HGSｺﾞｼｯｸM</vt:lpstr>
      <vt:lpstr>HGｺﾞｼｯｸE</vt:lpstr>
      <vt:lpstr>メイリオ</vt:lpstr>
      <vt:lpstr>游ゴシック</vt:lpstr>
      <vt:lpstr>Arial</vt:lpstr>
      <vt:lpstr>Calibri</vt:lpstr>
      <vt:lpstr>Office テーマ</vt:lpstr>
      <vt:lpstr>デザインの設定</vt:lpstr>
      <vt:lpstr>1_デザインの設定</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個別商談会</dc:title>
  <dc:creator>廣嶋 祐子</dc:creator>
  <cp:lastModifiedBy>島津 姿子</cp:lastModifiedBy>
  <cp:revision>254</cp:revision>
  <cp:lastPrinted>2022-12-21T08:15:18Z</cp:lastPrinted>
  <dcterms:created xsi:type="dcterms:W3CDTF">2019-10-15T07:51:00Z</dcterms:created>
  <dcterms:modified xsi:type="dcterms:W3CDTF">2023-01-18T01:46:26Z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0x01010004513DA450D7334EA7CC9E698A1C49B1</vt:lpwstr>
  </property>
  <property fmtid="{D5CDD505-2E9C-101B-9397-08002B2CF9AE}" pid="3" name="KSOProductBuildVer">
    <vt:lpwstr>1041-11.8.2.8500</vt:lpwstr>
  </property>
</Properties>
</file>