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4"/>
  </p:sldMasterIdLst>
  <p:notesMasterIdLst>
    <p:notesMasterId r:id="rId16"/>
  </p:notesMasterIdLst>
  <p:sldIdLst>
    <p:sldId id="271" r:id="rId5"/>
    <p:sldId id="302" r:id="rId6"/>
    <p:sldId id="310" r:id="rId7"/>
    <p:sldId id="303" r:id="rId8"/>
    <p:sldId id="309" r:id="rId9"/>
    <p:sldId id="305" r:id="rId10"/>
    <p:sldId id="304" r:id="rId11"/>
    <p:sldId id="306" r:id="rId12"/>
    <p:sldId id="307" r:id="rId13"/>
    <p:sldId id="308" r:id="rId14"/>
    <p:sldId id="311" r:id="rId15"/>
  </p:sldIdLst>
  <p:sldSz cx="9906000" cy="6858000" type="A4"/>
  <p:notesSz cx="6807200" cy="9939338"/>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ota Sugahara (須賀原 将太)" initials="SS(将" lastIdx="0" clrIdx="0">
    <p:extLst>
      <p:ext uri="{19B8F6BF-5375-455C-9EA6-DF929625EA0E}">
        <p15:presenceInfo xmlns:p15="http://schemas.microsoft.com/office/powerpoint/2012/main" userId="S-1-5-21-13193587-1794592164-1404200075-59336" providerId="AD"/>
      </p:ext>
    </p:extLst>
  </p:cmAuthor>
  <p:cmAuthor id="2" name="東京都&#10;" initials="T" lastIdx="36" clrIdx="1">
    <p:extLst>
      <p:ext uri="{19B8F6BF-5375-455C-9EA6-DF929625EA0E}">
        <p15:presenceInfo xmlns:p15="http://schemas.microsoft.com/office/powerpoint/2012/main" userId="東京都&#10;" providerId="None"/>
      </p:ext>
    </p:extLst>
  </p:cmAuthor>
  <p:cmAuthor id="3" name="Takeshi Shigeoka /Bornrex" initials="T/" lastIdx="15" clrIdx="2">
    <p:extLst>
      <p:ext uri="{19B8F6BF-5375-455C-9EA6-DF929625EA0E}">
        <p15:presenceInfo xmlns:p15="http://schemas.microsoft.com/office/powerpoint/2012/main" userId="S::t.shigeoka@bornrex.com::88721606-3472-4e08-90d5-d3b8c49c5fde" providerId="AD"/>
      </p:ext>
    </p:extLst>
  </p:cmAuthor>
  <p:cmAuthor id="4" name="Takeshi Shigeoka /Bornrex" initials="TS/" lastIdx="3" clrIdx="3">
    <p:extLst>
      <p:ext uri="{19B8F6BF-5375-455C-9EA6-DF929625EA0E}">
        <p15:presenceInfo xmlns:p15="http://schemas.microsoft.com/office/powerpoint/2012/main" userId="88721606-3472-4e08-90d5-d3b8c49c5fde" providerId="Windows Live"/>
      </p:ext>
    </p:extLst>
  </p:cmAuthor>
  <p:cmAuthor id="5" name="東京都" initials="T" lastIdx="6" clrIdx="4">
    <p:extLst>
      <p:ext uri="{19B8F6BF-5375-455C-9EA6-DF929625EA0E}">
        <p15:presenceInfo xmlns:p15="http://schemas.microsoft.com/office/powerpoint/2012/main" userId="東京都"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660066"/>
    <a:srgbClr val="0000FF"/>
    <a:srgbClr val="FF99CC"/>
    <a:srgbClr val="FFFFEB"/>
    <a:srgbClr val="FFCCFF"/>
    <a:srgbClr val="FF66CC"/>
    <a:srgbClr val="FF6600"/>
    <a:srgbClr val="CCECFF"/>
    <a:srgbClr val="FFFF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02"/>
    <p:restoredTop sz="94674"/>
  </p:normalViewPr>
  <p:slideViewPr>
    <p:cSldViewPr snapToGrid="0">
      <p:cViewPr varScale="1">
        <p:scale>
          <a:sx n="65" d="100"/>
          <a:sy n="65" d="100"/>
        </p:scale>
        <p:origin x="133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E4FFDE28-4F3B-4900-B3A0-0C3A33BF1A09}"/>
              </a:ext>
            </a:extLst>
          </p:cNvPr>
          <p:cNvSpPr>
            <a:spLocks noGrp="1"/>
          </p:cNvSpPr>
          <p:nvPr>
            <p:ph type="hdr" sz="quarter"/>
          </p:nvPr>
        </p:nvSpPr>
        <p:spPr>
          <a:xfrm>
            <a:off x="3" y="0"/>
            <a:ext cx="2949788" cy="498693"/>
          </a:xfrm>
          <a:prstGeom prst="rect">
            <a:avLst/>
          </a:prstGeom>
        </p:spPr>
        <p:txBody>
          <a:bodyPr vert="horz" lIns="92205" tIns="46102" rIns="92205" bIns="46102" rtlCol="0"/>
          <a:lstStyle>
            <a:lvl1pPr algn="l" eaLnBrk="1" fontAlgn="auto" hangingPunct="1">
              <a:spcBef>
                <a:spcPts val="0"/>
              </a:spcBef>
              <a:spcAft>
                <a:spcPts val="0"/>
              </a:spcAft>
              <a:defRPr kumimoji="1" sz="1200">
                <a:latin typeface="+mn-lt"/>
              </a:defRPr>
            </a:lvl1pPr>
          </a:lstStyle>
          <a:p>
            <a:pPr>
              <a:defRPr/>
            </a:pPr>
            <a:endParaRPr lang="ja-JP" altLang="en-US"/>
          </a:p>
        </p:txBody>
      </p:sp>
      <p:sp>
        <p:nvSpPr>
          <p:cNvPr id="3" name="日付プレースホルダー 2">
            <a:extLst>
              <a:ext uri="{FF2B5EF4-FFF2-40B4-BE49-F238E27FC236}">
                <a16:creationId xmlns:a16="http://schemas.microsoft.com/office/drawing/2014/main" id="{26D7AFEB-DD47-48C7-9CA3-9E12D341C681}"/>
              </a:ext>
            </a:extLst>
          </p:cNvPr>
          <p:cNvSpPr>
            <a:spLocks noGrp="1"/>
          </p:cNvSpPr>
          <p:nvPr>
            <p:ph type="dt" idx="1"/>
          </p:nvPr>
        </p:nvSpPr>
        <p:spPr>
          <a:xfrm>
            <a:off x="3855837" y="0"/>
            <a:ext cx="2949788" cy="498693"/>
          </a:xfrm>
          <a:prstGeom prst="rect">
            <a:avLst/>
          </a:prstGeom>
        </p:spPr>
        <p:txBody>
          <a:bodyPr vert="horz" lIns="92205" tIns="46102" rIns="92205" bIns="46102" rtlCol="0"/>
          <a:lstStyle>
            <a:lvl1pPr algn="r" eaLnBrk="1" fontAlgn="auto" hangingPunct="1">
              <a:spcBef>
                <a:spcPts val="0"/>
              </a:spcBef>
              <a:spcAft>
                <a:spcPts val="0"/>
              </a:spcAft>
              <a:defRPr kumimoji="1" sz="1200" smtClean="0">
                <a:latin typeface="+mn-lt"/>
              </a:defRPr>
            </a:lvl1pPr>
          </a:lstStyle>
          <a:p>
            <a:pPr>
              <a:defRPr/>
            </a:pPr>
            <a:fld id="{9107904E-056A-4B5A-BE03-D1192321EE05}" type="datetimeFigureOut">
              <a:rPr lang="ja-JP" altLang="en-US"/>
              <a:pPr>
                <a:defRPr/>
              </a:pPr>
              <a:t>2023/12/5</a:t>
            </a:fld>
            <a:endParaRPr lang="ja-JP" altLang="en-US"/>
          </a:p>
        </p:txBody>
      </p:sp>
      <p:sp>
        <p:nvSpPr>
          <p:cNvPr id="4" name="スライド イメージ プレースホルダー 3">
            <a:extLst>
              <a:ext uri="{FF2B5EF4-FFF2-40B4-BE49-F238E27FC236}">
                <a16:creationId xmlns:a16="http://schemas.microsoft.com/office/drawing/2014/main" id="{AA9520AC-E4B7-43E8-B240-D54FF8E62351}"/>
              </a:ext>
            </a:extLst>
          </p:cNvPr>
          <p:cNvSpPr>
            <a:spLocks noGrp="1" noRot="1" noChangeAspect="1"/>
          </p:cNvSpPr>
          <p:nvPr>
            <p:ph type="sldImg" idx="2"/>
          </p:nvPr>
        </p:nvSpPr>
        <p:spPr>
          <a:xfrm>
            <a:off x="981075" y="1241425"/>
            <a:ext cx="4845050" cy="3354388"/>
          </a:xfrm>
          <a:prstGeom prst="rect">
            <a:avLst/>
          </a:prstGeom>
          <a:noFill/>
          <a:ln w="12700">
            <a:solidFill>
              <a:prstClr val="black"/>
            </a:solidFill>
          </a:ln>
        </p:spPr>
        <p:txBody>
          <a:bodyPr vert="horz" lIns="92205" tIns="46102" rIns="92205" bIns="46102" rtlCol="0" anchor="ctr"/>
          <a:lstStyle/>
          <a:p>
            <a:pPr lvl="0"/>
            <a:endParaRPr lang="ja-JP" altLang="en-US" noProof="0"/>
          </a:p>
        </p:txBody>
      </p:sp>
      <p:sp>
        <p:nvSpPr>
          <p:cNvPr id="5" name="ノート プレースホルダー 4">
            <a:extLst>
              <a:ext uri="{FF2B5EF4-FFF2-40B4-BE49-F238E27FC236}">
                <a16:creationId xmlns:a16="http://schemas.microsoft.com/office/drawing/2014/main" id="{07CCC86B-4CA7-4927-A4FB-EF50571DD5EE}"/>
              </a:ext>
            </a:extLst>
          </p:cNvPr>
          <p:cNvSpPr>
            <a:spLocks noGrp="1"/>
          </p:cNvSpPr>
          <p:nvPr>
            <p:ph type="body" sz="quarter" idx="3"/>
          </p:nvPr>
        </p:nvSpPr>
        <p:spPr>
          <a:xfrm>
            <a:off x="680721" y="4783308"/>
            <a:ext cx="5445760" cy="3913614"/>
          </a:xfrm>
          <a:prstGeom prst="rect">
            <a:avLst/>
          </a:prstGeom>
        </p:spPr>
        <p:txBody>
          <a:bodyPr vert="horz" lIns="92205" tIns="46102" rIns="92205" bIns="46102"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a:extLst>
              <a:ext uri="{FF2B5EF4-FFF2-40B4-BE49-F238E27FC236}">
                <a16:creationId xmlns:a16="http://schemas.microsoft.com/office/drawing/2014/main" id="{02AEF346-F2F4-4219-A2C5-91B657A02F79}"/>
              </a:ext>
            </a:extLst>
          </p:cNvPr>
          <p:cNvSpPr>
            <a:spLocks noGrp="1"/>
          </p:cNvSpPr>
          <p:nvPr>
            <p:ph type="ftr" sz="quarter" idx="4"/>
          </p:nvPr>
        </p:nvSpPr>
        <p:spPr>
          <a:xfrm>
            <a:off x="3" y="9440648"/>
            <a:ext cx="2949788" cy="498692"/>
          </a:xfrm>
          <a:prstGeom prst="rect">
            <a:avLst/>
          </a:prstGeom>
        </p:spPr>
        <p:txBody>
          <a:bodyPr vert="horz" lIns="92205" tIns="46102" rIns="92205" bIns="46102" rtlCol="0" anchor="b"/>
          <a:lstStyle>
            <a:lvl1pPr algn="l" eaLnBrk="1" fontAlgn="auto" hangingPunct="1">
              <a:spcBef>
                <a:spcPts val="0"/>
              </a:spcBef>
              <a:spcAft>
                <a:spcPts val="0"/>
              </a:spcAft>
              <a:defRPr kumimoji="1" sz="1200">
                <a:latin typeface="+mn-lt"/>
              </a:defRPr>
            </a:lvl1pPr>
          </a:lstStyle>
          <a:p>
            <a:pPr>
              <a:defRPr/>
            </a:pPr>
            <a:endParaRPr lang="ja-JP" altLang="en-US"/>
          </a:p>
        </p:txBody>
      </p:sp>
      <p:sp>
        <p:nvSpPr>
          <p:cNvPr id="7" name="スライド番号プレースホルダー 6">
            <a:extLst>
              <a:ext uri="{FF2B5EF4-FFF2-40B4-BE49-F238E27FC236}">
                <a16:creationId xmlns:a16="http://schemas.microsoft.com/office/drawing/2014/main" id="{94AF65B9-46EE-49CC-9CE8-FD607E361A59}"/>
              </a:ext>
            </a:extLst>
          </p:cNvPr>
          <p:cNvSpPr>
            <a:spLocks noGrp="1"/>
          </p:cNvSpPr>
          <p:nvPr>
            <p:ph type="sldNum" sz="quarter" idx="5"/>
          </p:nvPr>
        </p:nvSpPr>
        <p:spPr>
          <a:xfrm>
            <a:off x="3855837" y="9440648"/>
            <a:ext cx="2949788" cy="498692"/>
          </a:xfrm>
          <a:prstGeom prst="rect">
            <a:avLst/>
          </a:prstGeom>
        </p:spPr>
        <p:txBody>
          <a:bodyPr vert="horz" lIns="92205" tIns="46102" rIns="92205" bIns="46102" rtlCol="0" anchor="b"/>
          <a:lstStyle>
            <a:lvl1pPr algn="r" eaLnBrk="1" fontAlgn="auto" hangingPunct="1">
              <a:spcBef>
                <a:spcPts val="0"/>
              </a:spcBef>
              <a:spcAft>
                <a:spcPts val="0"/>
              </a:spcAft>
              <a:defRPr kumimoji="1" sz="1200" smtClean="0">
                <a:latin typeface="+mn-lt"/>
              </a:defRPr>
            </a:lvl1pPr>
          </a:lstStyle>
          <a:p>
            <a:pPr>
              <a:defRPr/>
            </a:pPr>
            <a:fld id="{CC8D948A-DAEB-41F9-BDDD-85531503F62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F2DEA8A-D2E2-4022-9266-A2CFDFBECDD0}" type="slidenum">
              <a:rPr kumimoji="1" lang="ja-JP" altLang="en-US" smtClean="0"/>
              <a:t>0</a:t>
            </a:fld>
            <a:endParaRPr kumimoji="1" lang="ja-JP" altLang="en-US"/>
          </a:p>
        </p:txBody>
      </p:sp>
    </p:spTree>
    <p:extLst>
      <p:ext uri="{BB962C8B-B14F-4D97-AF65-F5344CB8AC3E}">
        <p14:creationId xmlns:p14="http://schemas.microsoft.com/office/powerpoint/2010/main" val="17464451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CC8D948A-DAEB-41F9-BDDD-85531503F62F}" type="slidenum">
              <a:rPr lang="ja-JP" altLang="en-US" smtClean="0"/>
              <a:pPr>
                <a:defRPr/>
              </a:pPr>
              <a:t>9</a:t>
            </a:fld>
            <a:endParaRPr lang="ja-JP" altLang="en-US"/>
          </a:p>
        </p:txBody>
      </p:sp>
    </p:spTree>
    <p:extLst>
      <p:ext uri="{BB962C8B-B14F-4D97-AF65-F5344CB8AC3E}">
        <p14:creationId xmlns:p14="http://schemas.microsoft.com/office/powerpoint/2010/main" val="29539220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CC8D948A-DAEB-41F9-BDDD-85531503F62F}" type="slidenum">
              <a:rPr lang="ja-JP" altLang="en-US" smtClean="0"/>
              <a:pPr>
                <a:defRPr/>
              </a:pPr>
              <a:t>10</a:t>
            </a:fld>
            <a:endParaRPr lang="ja-JP" altLang="en-US"/>
          </a:p>
        </p:txBody>
      </p:sp>
    </p:spTree>
    <p:extLst>
      <p:ext uri="{BB962C8B-B14F-4D97-AF65-F5344CB8AC3E}">
        <p14:creationId xmlns:p14="http://schemas.microsoft.com/office/powerpoint/2010/main" val="3895607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a:extLst>
              <a:ext uri="{FF2B5EF4-FFF2-40B4-BE49-F238E27FC236}">
                <a16:creationId xmlns:a16="http://schemas.microsoft.com/office/drawing/2014/main" id="{1F52843D-0820-4D44-B34A-9866B9BAAA86}"/>
              </a:ext>
            </a:extLst>
          </p:cNvPr>
          <p:cNvSpPr>
            <a:spLocks noGrp="1"/>
          </p:cNvSpPr>
          <p:nvPr>
            <p:ph type="dt" sz="half" idx="10"/>
          </p:nvPr>
        </p:nvSpPr>
        <p:spPr/>
        <p:txBody>
          <a:bodyPr/>
          <a:lstStyle>
            <a:lvl1pPr>
              <a:defRPr/>
            </a:lvl1pPr>
          </a:lstStyle>
          <a:p>
            <a:pPr>
              <a:defRPr/>
            </a:pPr>
            <a:fld id="{1B5F0A70-AEB4-448F-AFDC-36B212FDD6D1}" type="datetime1">
              <a:rPr lang="ja-JP" altLang="en-US" smtClean="0"/>
              <a:t>2023/12/5</a:t>
            </a:fld>
            <a:endParaRPr lang="ja-JP" altLang="en-US"/>
          </a:p>
        </p:txBody>
      </p:sp>
      <p:sp>
        <p:nvSpPr>
          <p:cNvPr id="5" name="Footer Placeholder 4">
            <a:extLst>
              <a:ext uri="{FF2B5EF4-FFF2-40B4-BE49-F238E27FC236}">
                <a16:creationId xmlns:a16="http://schemas.microsoft.com/office/drawing/2014/main" id="{837F3C99-D48B-4675-B2CC-65086BE3BE76}"/>
              </a:ext>
            </a:extLst>
          </p:cNvPr>
          <p:cNvSpPr>
            <a:spLocks noGrp="1"/>
          </p:cNvSpPr>
          <p:nvPr>
            <p:ph type="ftr" sz="quarter" idx="11"/>
          </p:nvPr>
        </p:nvSpPr>
        <p:spPr/>
        <p:txBody>
          <a:bodyPr/>
          <a:lstStyle>
            <a:lvl1pPr>
              <a:defRPr/>
            </a:lvl1pPr>
          </a:lstStyle>
          <a:p>
            <a:pPr>
              <a:defRPr/>
            </a:pPr>
            <a:r>
              <a:rPr lang="ja-JP" altLang="en-US" dirty="0"/>
              <a:t>京都商工会議所「京都・知恵アントレ大賞</a:t>
            </a:r>
            <a:r>
              <a:rPr lang="en-US" altLang="ja-JP" dirty="0"/>
              <a:t>2024</a:t>
            </a:r>
            <a:r>
              <a:rPr lang="ja-JP" altLang="en-US" dirty="0"/>
              <a:t>」申請書</a:t>
            </a:r>
          </a:p>
        </p:txBody>
      </p:sp>
      <p:sp>
        <p:nvSpPr>
          <p:cNvPr id="6" name="Slide Number Placeholder 5">
            <a:extLst>
              <a:ext uri="{FF2B5EF4-FFF2-40B4-BE49-F238E27FC236}">
                <a16:creationId xmlns:a16="http://schemas.microsoft.com/office/drawing/2014/main" id="{24ACB34D-729E-41EA-8E37-C50EC90E072D}"/>
              </a:ext>
            </a:extLst>
          </p:cNvPr>
          <p:cNvSpPr>
            <a:spLocks noGrp="1"/>
          </p:cNvSpPr>
          <p:nvPr>
            <p:ph type="sldNum" sz="quarter" idx="12"/>
          </p:nvPr>
        </p:nvSpPr>
        <p:spPr/>
        <p:txBody>
          <a:bodyPr/>
          <a:lstStyle>
            <a:lvl1pPr>
              <a:defRPr/>
            </a:lvl1pPr>
          </a:lstStyle>
          <a:p>
            <a:pPr>
              <a:defRPr/>
            </a:pPr>
            <a:fld id="{CE75DD66-A2E9-469A-913F-9098062BF160}" type="slidenum">
              <a:rPr lang="ja-JP" altLang="en-US"/>
              <a:pPr>
                <a:defRPr/>
              </a:pPr>
              <a:t>‹#›</a:t>
            </a:fld>
            <a:endParaRPr lang="ja-JP" altLang="en-US"/>
          </a:p>
        </p:txBody>
      </p:sp>
    </p:spTree>
    <p:extLst>
      <p:ext uri="{BB962C8B-B14F-4D97-AF65-F5344CB8AC3E}">
        <p14:creationId xmlns:p14="http://schemas.microsoft.com/office/powerpoint/2010/main" val="3224816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a:extLst>
              <a:ext uri="{FF2B5EF4-FFF2-40B4-BE49-F238E27FC236}">
                <a16:creationId xmlns:a16="http://schemas.microsoft.com/office/drawing/2014/main" id="{C44BC04F-2B14-464E-9ACD-121A6957CC72}"/>
              </a:ext>
            </a:extLst>
          </p:cNvPr>
          <p:cNvSpPr>
            <a:spLocks noGrp="1"/>
          </p:cNvSpPr>
          <p:nvPr>
            <p:ph type="dt" sz="half" idx="10"/>
          </p:nvPr>
        </p:nvSpPr>
        <p:spPr/>
        <p:txBody>
          <a:bodyPr/>
          <a:lstStyle>
            <a:lvl1pPr>
              <a:defRPr/>
            </a:lvl1pPr>
          </a:lstStyle>
          <a:p>
            <a:pPr>
              <a:defRPr/>
            </a:pPr>
            <a:fld id="{02B6A8E3-4091-4F15-9DA3-1351022EF91B}" type="datetime1">
              <a:rPr lang="ja-JP" altLang="en-US" smtClean="0"/>
              <a:t>2023/12/5</a:t>
            </a:fld>
            <a:endParaRPr lang="ja-JP" altLang="en-US"/>
          </a:p>
        </p:txBody>
      </p:sp>
      <p:sp>
        <p:nvSpPr>
          <p:cNvPr id="5" name="Footer Placeholder 4">
            <a:extLst>
              <a:ext uri="{FF2B5EF4-FFF2-40B4-BE49-F238E27FC236}">
                <a16:creationId xmlns:a16="http://schemas.microsoft.com/office/drawing/2014/main" id="{C24F3532-2F76-49BB-A963-974779844048}"/>
              </a:ext>
            </a:extLst>
          </p:cNvPr>
          <p:cNvSpPr>
            <a:spLocks noGrp="1"/>
          </p:cNvSpPr>
          <p:nvPr>
            <p:ph type="ftr" sz="quarter" idx="11"/>
          </p:nvPr>
        </p:nvSpPr>
        <p:spPr/>
        <p:txBody>
          <a:bodyPr/>
          <a:lstStyle>
            <a:lvl1pPr>
              <a:defRPr/>
            </a:lvl1pPr>
          </a:lstStyle>
          <a:p>
            <a:pPr>
              <a:defRPr/>
            </a:pPr>
            <a:r>
              <a:rPr lang="ja-JP" altLang="en-US" dirty="0"/>
              <a:t>京都商工会議所「京都・知恵アントレ大賞</a:t>
            </a:r>
            <a:r>
              <a:rPr lang="en-US" altLang="ja-JP" dirty="0"/>
              <a:t>2024</a:t>
            </a:r>
            <a:r>
              <a:rPr lang="ja-JP" altLang="en-US" dirty="0"/>
              <a:t>」申請書</a:t>
            </a:r>
          </a:p>
        </p:txBody>
      </p:sp>
      <p:sp>
        <p:nvSpPr>
          <p:cNvPr id="6" name="Slide Number Placeholder 5">
            <a:extLst>
              <a:ext uri="{FF2B5EF4-FFF2-40B4-BE49-F238E27FC236}">
                <a16:creationId xmlns:a16="http://schemas.microsoft.com/office/drawing/2014/main" id="{837EFEF6-2E9A-4C58-BA4E-15870747770C}"/>
              </a:ext>
            </a:extLst>
          </p:cNvPr>
          <p:cNvSpPr>
            <a:spLocks noGrp="1"/>
          </p:cNvSpPr>
          <p:nvPr>
            <p:ph type="sldNum" sz="quarter" idx="12"/>
          </p:nvPr>
        </p:nvSpPr>
        <p:spPr/>
        <p:txBody>
          <a:bodyPr/>
          <a:lstStyle>
            <a:lvl1pPr>
              <a:defRPr/>
            </a:lvl1pPr>
          </a:lstStyle>
          <a:p>
            <a:pPr>
              <a:defRPr/>
            </a:pPr>
            <a:fld id="{0BAEA98F-D2AD-4BC9-8F1E-BA83EC72C960}" type="slidenum">
              <a:rPr lang="ja-JP" altLang="en-US"/>
              <a:pPr>
                <a:defRPr/>
              </a:pPr>
              <a:t>‹#›</a:t>
            </a:fld>
            <a:endParaRPr lang="ja-JP" altLang="en-US"/>
          </a:p>
        </p:txBody>
      </p:sp>
    </p:spTree>
    <p:extLst>
      <p:ext uri="{BB962C8B-B14F-4D97-AF65-F5344CB8AC3E}">
        <p14:creationId xmlns:p14="http://schemas.microsoft.com/office/powerpoint/2010/main" val="2839769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a:extLst>
              <a:ext uri="{FF2B5EF4-FFF2-40B4-BE49-F238E27FC236}">
                <a16:creationId xmlns:a16="http://schemas.microsoft.com/office/drawing/2014/main" id="{1CCA1F57-5FC3-4B14-93E6-8D0E8806A91E}"/>
              </a:ext>
            </a:extLst>
          </p:cNvPr>
          <p:cNvSpPr>
            <a:spLocks noGrp="1"/>
          </p:cNvSpPr>
          <p:nvPr>
            <p:ph type="dt" sz="half" idx="10"/>
          </p:nvPr>
        </p:nvSpPr>
        <p:spPr/>
        <p:txBody>
          <a:bodyPr/>
          <a:lstStyle>
            <a:lvl1pPr>
              <a:defRPr/>
            </a:lvl1pPr>
          </a:lstStyle>
          <a:p>
            <a:pPr>
              <a:defRPr/>
            </a:pPr>
            <a:fld id="{5B5EA128-3C72-4FF4-94E1-8383076A4B75}" type="datetime1">
              <a:rPr lang="ja-JP" altLang="en-US" smtClean="0"/>
              <a:t>2023/12/5</a:t>
            </a:fld>
            <a:endParaRPr lang="ja-JP" altLang="en-US"/>
          </a:p>
        </p:txBody>
      </p:sp>
      <p:sp>
        <p:nvSpPr>
          <p:cNvPr id="5" name="Footer Placeholder 4">
            <a:extLst>
              <a:ext uri="{FF2B5EF4-FFF2-40B4-BE49-F238E27FC236}">
                <a16:creationId xmlns:a16="http://schemas.microsoft.com/office/drawing/2014/main" id="{EA4C41A6-C398-4396-958B-81F23206EEB6}"/>
              </a:ext>
            </a:extLst>
          </p:cNvPr>
          <p:cNvSpPr>
            <a:spLocks noGrp="1"/>
          </p:cNvSpPr>
          <p:nvPr>
            <p:ph type="ftr" sz="quarter" idx="11"/>
          </p:nvPr>
        </p:nvSpPr>
        <p:spPr/>
        <p:txBody>
          <a:bodyPr/>
          <a:lstStyle>
            <a:lvl1pPr>
              <a:defRPr/>
            </a:lvl1pPr>
          </a:lstStyle>
          <a:p>
            <a:pPr>
              <a:defRPr/>
            </a:pPr>
            <a:r>
              <a:rPr lang="ja-JP" altLang="en-US" dirty="0"/>
              <a:t>京都商工会議所「京都・知恵アントレ大賞</a:t>
            </a:r>
            <a:r>
              <a:rPr lang="en-US" altLang="ja-JP" dirty="0"/>
              <a:t>2024</a:t>
            </a:r>
            <a:r>
              <a:rPr lang="ja-JP" altLang="en-US" dirty="0"/>
              <a:t>」申請書</a:t>
            </a:r>
          </a:p>
        </p:txBody>
      </p:sp>
      <p:sp>
        <p:nvSpPr>
          <p:cNvPr id="6" name="Slide Number Placeholder 5">
            <a:extLst>
              <a:ext uri="{FF2B5EF4-FFF2-40B4-BE49-F238E27FC236}">
                <a16:creationId xmlns:a16="http://schemas.microsoft.com/office/drawing/2014/main" id="{5D19675F-DBB2-47AE-BF37-ABF6DE7210FD}"/>
              </a:ext>
            </a:extLst>
          </p:cNvPr>
          <p:cNvSpPr>
            <a:spLocks noGrp="1"/>
          </p:cNvSpPr>
          <p:nvPr>
            <p:ph type="sldNum" sz="quarter" idx="12"/>
          </p:nvPr>
        </p:nvSpPr>
        <p:spPr/>
        <p:txBody>
          <a:bodyPr/>
          <a:lstStyle>
            <a:lvl1pPr>
              <a:defRPr/>
            </a:lvl1pPr>
          </a:lstStyle>
          <a:p>
            <a:pPr>
              <a:defRPr/>
            </a:pPr>
            <a:fld id="{364951E7-69C5-4315-A24F-5C0EA2B5C71B}" type="slidenum">
              <a:rPr lang="ja-JP" altLang="en-US"/>
              <a:pPr>
                <a:defRPr/>
              </a:pPr>
              <a:t>‹#›</a:t>
            </a:fld>
            <a:endParaRPr lang="ja-JP" altLang="en-US"/>
          </a:p>
        </p:txBody>
      </p:sp>
    </p:spTree>
    <p:extLst>
      <p:ext uri="{BB962C8B-B14F-4D97-AF65-F5344CB8AC3E}">
        <p14:creationId xmlns:p14="http://schemas.microsoft.com/office/powerpoint/2010/main" val="644394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8543925" cy="562062"/>
          </a:xfrm>
        </p:spPr>
        <p:txBody>
          <a:bodyPr>
            <a:noAutofit/>
          </a:bodyPr>
          <a:lstStyle>
            <a:lvl1pPr>
              <a:defRPr sz="3200">
                <a:latin typeface="HGP創英角ｺﾞｼｯｸUB" panose="020B0900000000000000" pitchFamily="50" charset="-128"/>
                <a:ea typeface="HGP創英角ｺﾞｼｯｸUB" panose="020B0900000000000000" pitchFamily="50" charset="-128"/>
              </a:defRPr>
            </a:lvl1p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3">
            <a:extLst>
              <a:ext uri="{FF2B5EF4-FFF2-40B4-BE49-F238E27FC236}">
                <a16:creationId xmlns:a16="http://schemas.microsoft.com/office/drawing/2014/main" id="{C23EDA41-B5CB-482A-A194-AF2742370281}"/>
              </a:ext>
            </a:extLst>
          </p:cNvPr>
          <p:cNvSpPr>
            <a:spLocks noGrp="1"/>
          </p:cNvSpPr>
          <p:nvPr>
            <p:ph type="dt" sz="half" idx="10"/>
          </p:nvPr>
        </p:nvSpPr>
        <p:spPr/>
        <p:txBody>
          <a:bodyPr/>
          <a:lstStyle>
            <a:lvl1pPr>
              <a:defRPr/>
            </a:lvl1pPr>
          </a:lstStyle>
          <a:p>
            <a:pPr>
              <a:defRPr/>
            </a:pPr>
            <a:fld id="{9DA20615-E365-4BC5-B79D-5D148E221703}" type="datetime1">
              <a:rPr lang="ja-JP" altLang="en-US" smtClean="0"/>
              <a:t>2023/12/5</a:t>
            </a:fld>
            <a:endParaRPr lang="ja-JP" altLang="en-US"/>
          </a:p>
        </p:txBody>
      </p:sp>
      <p:sp>
        <p:nvSpPr>
          <p:cNvPr id="6" name="Footer Placeholder 4">
            <a:extLst>
              <a:ext uri="{FF2B5EF4-FFF2-40B4-BE49-F238E27FC236}">
                <a16:creationId xmlns:a16="http://schemas.microsoft.com/office/drawing/2014/main" id="{2F3F79DE-75D8-4920-AC4F-12CAF75788B2}"/>
              </a:ext>
            </a:extLst>
          </p:cNvPr>
          <p:cNvSpPr>
            <a:spLocks noGrp="1"/>
          </p:cNvSpPr>
          <p:nvPr>
            <p:ph type="ftr" sz="quarter" idx="11"/>
          </p:nvPr>
        </p:nvSpPr>
        <p:spPr/>
        <p:txBody>
          <a:bodyPr/>
          <a:lstStyle>
            <a:lvl1pPr>
              <a:defRPr/>
            </a:lvl1pPr>
          </a:lstStyle>
          <a:p>
            <a:pPr>
              <a:defRPr/>
            </a:pPr>
            <a:r>
              <a:rPr lang="ja-JP" altLang="en-US" dirty="0"/>
              <a:t>京都商工会議所「京都・知恵アントレ大賞</a:t>
            </a:r>
            <a:r>
              <a:rPr lang="en-US" altLang="ja-JP" dirty="0"/>
              <a:t>2024</a:t>
            </a:r>
            <a:r>
              <a:rPr lang="ja-JP" altLang="en-US" dirty="0"/>
              <a:t>」申請書</a:t>
            </a:r>
          </a:p>
        </p:txBody>
      </p:sp>
      <p:sp>
        <p:nvSpPr>
          <p:cNvPr id="7" name="Slide Number Placeholder 5">
            <a:extLst>
              <a:ext uri="{FF2B5EF4-FFF2-40B4-BE49-F238E27FC236}">
                <a16:creationId xmlns:a16="http://schemas.microsoft.com/office/drawing/2014/main" id="{CC961589-47CF-42F7-A51A-E09E52B82084}"/>
              </a:ext>
            </a:extLst>
          </p:cNvPr>
          <p:cNvSpPr>
            <a:spLocks noGrp="1"/>
          </p:cNvSpPr>
          <p:nvPr>
            <p:ph type="sldNum" sz="quarter" idx="12"/>
          </p:nvPr>
        </p:nvSpPr>
        <p:spPr/>
        <p:txBody>
          <a:bodyPr/>
          <a:lstStyle>
            <a:lvl1pPr>
              <a:defRPr>
                <a:solidFill>
                  <a:schemeClr val="tx1"/>
                </a:solidFill>
              </a:defRPr>
            </a:lvl1pPr>
          </a:lstStyle>
          <a:p>
            <a:pPr>
              <a:defRPr/>
            </a:pPr>
            <a:fld id="{96BA3565-E867-44AF-9D39-29D41BFB608A}" type="slidenum">
              <a:rPr lang="ja-JP" altLang="en-US" smtClean="0"/>
              <a:pPr>
                <a:defRPr/>
              </a:pPr>
              <a:t>‹#›</a:t>
            </a:fld>
            <a:endParaRPr lang="ja-JP" altLang="en-US"/>
          </a:p>
        </p:txBody>
      </p:sp>
    </p:spTree>
    <p:extLst>
      <p:ext uri="{BB962C8B-B14F-4D97-AF65-F5344CB8AC3E}">
        <p14:creationId xmlns:p14="http://schemas.microsoft.com/office/powerpoint/2010/main" val="3629436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a:extLst>
              <a:ext uri="{FF2B5EF4-FFF2-40B4-BE49-F238E27FC236}">
                <a16:creationId xmlns:a16="http://schemas.microsoft.com/office/drawing/2014/main" id="{4D3A0371-84DD-41C5-AE36-D59B4D360022}"/>
              </a:ext>
            </a:extLst>
          </p:cNvPr>
          <p:cNvSpPr>
            <a:spLocks noGrp="1"/>
          </p:cNvSpPr>
          <p:nvPr>
            <p:ph type="dt" sz="half" idx="10"/>
          </p:nvPr>
        </p:nvSpPr>
        <p:spPr/>
        <p:txBody>
          <a:bodyPr/>
          <a:lstStyle>
            <a:lvl1pPr>
              <a:defRPr/>
            </a:lvl1pPr>
          </a:lstStyle>
          <a:p>
            <a:pPr>
              <a:defRPr/>
            </a:pPr>
            <a:fld id="{C8756D79-8DE5-4E96-A5D7-CE2C7D36D7F1}" type="datetime1">
              <a:rPr lang="ja-JP" altLang="en-US" smtClean="0"/>
              <a:t>2023/12/5</a:t>
            </a:fld>
            <a:endParaRPr lang="ja-JP" altLang="en-US"/>
          </a:p>
        </p:txBody>
      </p:sp>
      <p:sp>
        <p:nvSpPr>
          <p:cNvPr id="5" name="Footer Placeholder 4">
            <a:extLst>
              <a:ext uri="{FF2B5EF4-FFF2-40B4-BE49-F238E27FC236}">
                <a16:creationId xmlns:a16="http://schemas.microsoft.com/office/drawing/2014/main" id="{804A12CB-225D-43BD-8B81-38C90E140B2C}"/>
              </a:ext>
            </a:extLst>
          </p:cNvPr>
          <p:cNvSpPr>
            <a:spLocks noGrp="1"/>
          </p:cNvSpPr>
          <p:nvPr>
            <p:ph type="ftr" sz="quarter" idx="11"/>
          </p:nvPr>
        </p:nvSpPr>
        <p:spPr/>
        <p:txBody>
          <a:bodyPr/>
          <a:lstStyle>
            <a:lvl1pPr>
              <a:defRPr/>
            </a:lvl1pPr>
          </a:lstStyle>
          <a:p>
            <a:pPr>
              <a:defRPr/>
            </a:pPr>
            <a:r>
              <a:rPr lang="ja-JP" altLang="en-US" dirty="0"/>
              <a:t>京都商工会議所「京都・知恵アントレ大賞</a:t>
            </a:r>
            <a:r>
              <a:rPr lang="en-US" altLang="ja-JP" dirty="0"/>
              <a:t>2024</a:t>
            </a:r>
            <a:r>
              <a:rPr lang="ja-JP" altLang="en-US" dirty="0"/>
              <a:t>」申請書</a:t>
            </a:r>
          </a:p>
        </p:txBody>
      </p:sp>
      <p:sp>
        <p:nvSpPr>
          <p:cNvPr id="6" name="Slide Number Placeholder 5">
            <a:extLst>
              <a:ext uri="{FF2B5EF4-FFF2-40B4-BE49-F238E27FC236}">
                <a16:creationId xmlns:a16="http://schemas.microsoft.com/office/drawing/2014/main" id="{C1EDADB5-03ED-43B0-924F-8D72F9BD6F3B}"/>
              </a:ext>
            </a:extLst>
          </p:cNvPr>
          <p:cNvSpPr>
            <a:spLocks noGrp="1"/>
          </p:cNvSpPr>
          <p:nvPr>
            <p:ph type="sldNum" sz="quarter" idx="12"/>
          </p:nvPr>
        </p:nvSpPr>
        <p:spPr/>
        <p:txBody>
          <a:bodyPr/>
          <a:lstStyle>
            <a:lvl1pPr>
              <a:defRPr/>
            </a:lvl1pPr>
          </a:lstStyle>
          <a:p>
            <a:pPr>
              <a:defRPr/>
            </a:pPr>
            <a:fld id="{43827D1B-4071-49ED-9174-7D4458CCC666}" type="slidenum">
              <a:rPr lang="ja-JP" altLang="en-US"/>
              <a:pPr>
                <a:defRPr/>
              </a:pPr>
              <a:t>‹#›</a:t>
            </a:fld>
            <a:endParaRPr lang="ja-JP" altLang="en-US"/>
          </a:p>
        </p:txBody>
      </p:sp>
    </p:spTree>
    <p:extLst>
      <p:ext uri="{BB962C8B-B14F-4D97-AF65-F5344CB8AC3E}">
        <p14:creationId xmlns:p14="http://schemas.microsoft.com/office/powerpoint/2010/main" val="1139486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3">
            <a:extLst>
              <a:ext uri="{FF2B5EF4-FFF2-40B4-BE49-F238E27FC236}">
                <a16:creationId xmlns:a16="http://schemas.microsoft.com/office/drawing/2014/main" id="{DB845D33-BFA1-438A-BD1E-07344CAD57D5}"/>
              </a:ext>
            </a:extLst>
          </p:cNvPr>
          <p:cNvSpPr>
            <a:spLocks noGrp="1"/>
          </p:cNvSpPr>
          <p:nvPr>
            <p:ph type="dt" sz="half" idx="10"/>
          </p:nvPr>
        </p:nvSpPr>
        <p:spPr/>
        <p:txBody>
          <a:bodyPr/>
          <a:lstStyle>
            <a:lvl1pPr>
              <a:defRPr/>
            </a:lvl1pPr>
          </a:lstStyle>
          <a:p>
            <a:pPr>
              <a:defRPr/>
            </a:pPr>
            <a:fld id="{F977D8D5-22D6-4255-8274-E8894616FC62}" type="datetime1">
              <a:rPr lang="ja-JP" altLang="en-US" smtClean="0"/>
              <a:t>2023/12/5</a:t>
            </a:fld>
            <a:endParaRPr lang="ja-JP" altLang="en-US"/>
          </a:p>
        </p:txBody>
      </p:sp>
      <p:sp>
        <p:nvSpPr>
          <p:cNvPr id="6" name="Footer Placeholder 4">
            <a:extLst>
              <a:ext uri="{FF2B5EF4-FFF2-40B4-BE49-F238E27FC236}">
                <a16:creationId xmlns:a16="http://schemas.microsoft.com/office/drawing/2014/main" id="{37D1B6A4-4723-4C2C-88DE-86A5E84039C2}"/>
              </a:ext>
            </a:extLst>
          </p:cNvPr>
          <p:cNvSpPr>
            <a:spLocks noGrp="1"/>
          </p:cNvSpPr>
          <p:nvPr>
            <p:ph type="ftr" sz="quarter" idx="11"/>
          </p:nvPr>
        </p:nvSpPr>
        <p:spPr/>
        <p:txBody>
          <a:bodyPr/>
          <a:lstStyle>
            <a:lvl1pPr>
              <a:defRPr/>
            </a:lvl1pPr>
          </a:lstStyle>
          <a:p>
            <a:pPr>
              <a:defRPr/>
            </a:pPr>
            <a:r>
              <a:rPr lang="ja-JP" altLang="en-US" dirty="0"/>
              <a:t>京都商工会議所「京都・知恵アントレ大賞</a:t>
            </a:r>
            <a:r>
              <a:rPr lang="en-US" altLang="ja-JP" dirty="0"/>
              <a:t>2024</a:t>
            </a:r>
            <a:r>
              <a:rPr lang="ja-JP" altLang="en-US" dirty="0"/>
              <a:t>」申請書</a:t>
            </a:r>
          </a:p>
        </p:txBody>
      </p:sp>
      <p:sp>
        <p:nvSpPr>
          <p:cNvPr id="7" name="Slide Number Placeholder 5">
            <a:extLst>
              <a:ext uri="{FF2B5EF4-FFF2-40B4-BE49-F238E27FC236}">
                <a16:creationId xmlns:a16="http://schemas.microsoft.com/office/drawing/2014/main" id="{44190EE8-BE23-457D-881D-A1F323660A29}"/>
              </a:ext>
            </a:extLst>
          </p:cNvPr>
          <p:cNvSpPr>
            <a:spLocks noGrp="1"/>
          </p:cNvSpPr>
          <p:nvPr>
            <p:ph type="sldNum" sz="quarter" idx="12"/>
          </p:nvPr>
        </p:nvSpPr>
        <p:spPr/>
        <p:txBody>
          <a:bodyPr/>
          <a:lstStyle>
            <a:lvl1pPr>
              <a:defRPr/>
            </a:lvl1pPr>
          </a:lstStyle>
          <a:p>
            <a:pPr>
              <a:defRPr/>
            </a:pPr>
            <a:fld id="{08539FC1-4ECE-443B-A478-8FEAAC8C7FB1}" type="slidenum">
              <a:rPr lang="ja-JP" altLang="en-US"/>
              <a:pPr>
                <a:defRPr/>
              </a:pPr>
              <a:t>‹#›</a:t>
            </a:fld>
            <a:endParaRPr lang="ja-JP" altLang="en-US"/>
          </a:p>
        </p:txBody>
      </p:sp>
    </p:spTree>
    <p:extLst>
      <p:ext uri="{BB962C8B-B14F-4D97-AF65-F5344CB8AC3E}">
        <p14:creationId xmlns:p14="http://schemas.microsoft.com/office/powerpoint/2010/main" val="1873507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3">
            <a:extLst>
              <a:ext uri="{FF2B5EF4-FFF2-40B4-BE49-F238E27FC236}">
                <a16:creationId xmlns:a16="http://schemas.microsoft.com/office/drawing/2014/main" id="{88969CA4-7507-4FD1-A1D7-97E5A7D76676}"/>
              </a:ext>
            </a:extLst>
          </p:cNvPr>
          <p:cNvSpPr>
            <a:spLocks noGrp="1"/>
          </p:cNvSpPr>
          <p:nvPr>
            <p:ph type="dt" sz="half" idx="10"/>
          </p:nvPr>
        </p:nvSpPr>
        <p:spPr/>
        <p:txBody>
          <a:bodyPr/>
          <a:lstStyle>
            <a:lvl1pPr>
              <a:defRPr/>
            </a:lvl1pPr>
          </a:lstStyle>
          <a:p>
            <a:pPr>
              <a:defRPr/>
            </a:pPr>
            <a:fld id="{DCAD3DCA-224B-4B53-B771-000716DFE36B}" type="datetime1">
              <a:rPr lang="ja-JP" altLang="en-US" smtClean="0"/>
              <a:t>2023/12/5</a:t>
            </a:fld>
            <a:endParaRPr lang="ja-JP" altLang="en-US"/>
          </a:p>
        </p:txBody>
      </p:sp>
      <p:sp>
        <p:nvSpPr>
          <p:cNvPr id="8" name="Footer Placeholder 4">
            <a:extLst>
              <a:ext uri="{FF2B5EF4-FFF2-40B4-BE49-F238E27FC236}">
                <a16:creationId xmlns:a16="http://schemas.microsoft.com/office/drawing/2014/main" id="{E0573524-5138-4618-814E-A14707DB75FA}"/>
              </a:ext>
            </a:extLst>
          </p:cNvPr>
          <p:cNvSpPr>
            <a:spLocks noGrp="1"/>
          </p:cNvSpPr>
          <p:nvPr>
            <p:ph type="ftr" sz="quarter" idx="11"/>
          </p:nvPr>
        </p:nvSpPr>
        <p:spPr/>
        <p:txBody>
          <a:bodyPr/>
          <a:lstStyle>
            <a:lvl1pPr>
              <a:defRPr/>
            </a:lvl1pPr>
          </a:lstStyle>
          <a:p>
            <a:pPr>
              <a:defRPr/>
            </a:pPr>
            <a:r>
              <a:rPr lang="ja-JP" altLang="en-US" dirty="0"/>
              <a:t>京都商工会議所「京都・知恵アントレ大賞</a:t>
            </a:r>
            <a:r>
              <a:rPr lang="en-US" altLang="ja-JP" dirty="0"/>
              <a:t>2024</a:t>
            </a:r>
            <a:r>
              <a:rPr lang="ja-JP" altLang="en-US" dirty="0"/>
              <a:t>」申請書</a:t>
            </a:r>
          </a:p>
        </p:txBody>
      </p:sp>
      <p:sp>
        <p:nvSpPr>
          <p:cNvPr id="9" name="Slide Number Placeholder 5">
            <a:extLst>
              <a:ext uri="{FF2B5EF4-FFF2-40B4-BE49-F238E27FC236}">
                <a16:creationId xmlns:a16="http://schemas.microsoft.com/office/drawing/2014/main" id="{38828E3E-0BF5-4C3D-8150-58540790DB08}"/>
              </a:ext>
            </a:extLst>
          </p:cNvPr>
          <p:cNvSpPr>
            <a:spLocks noGrp="1"/>
          </p:cNvSpPr>
          <p:nvPr>
            <p:ph type="sldNum" sz="quarter" idx="12"/>
          </p:nvPr>
        </p:nvSpPr>
        <p:spPr/>
        <p:txBody>
          <a:bodyPr/>
          <a:lstStyle>
            <a:lvl1pPr>
              <a:defRPr/>
            </a:lvl1pPr>
          </a:lstStyle>
          <a:p>
            <a:pPr>
              <a:defRPr/>
            </a:pPr>
            <a:fld id="{A48F5918-1523-4752-95B5-C05234FB1132}" type="slidenum">
              <a:rPr lang="ja-JP" altLang="en-US"/>
              <a:pPr>
                <a:defRPr/>
              </a:pPr>
              <a:t>‹#›</a:t>
            </a:fld>
            <a:endParaRPr lang="ja-JP" altLang="en-US"/>
          </a:p>
        </p:txBody>
      </p:sp>
    </p:spTree>
    <p:extLst>
      <p:ext uri="{BB962C8B-B14F-4D97-AF65-F5344CB8AC3E}">
        <p14:creationId xmlns:p14="http://schemas.microsoft.com/office/powerpoint/2010/main" val="1530156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3">
            <a:extLst>
              <a:ext uri="{FF2B5EF4-FFF2-40B4-BE49-F238E27FC236}">
                <a16:creationId xmlns:a16="http://schemas.microsoft.com/office/drawing/2014/main" id="{F83E6F9D-F388-4D3B-A0FF-C273B27C2E56}"/>
              </a:ext>
            </a:extLst>
          </p:cNvPr>
          <p:cNvSpPr>
            <a:spLocks noGrp="1"/>
          </p:cNvSpPr>
          <p:nvPr>
            <p:ph type="dt" sz="half" idx="10"/>
          </p:nvPr>
        </p:nvSpPr>
        <p:spPr/>
        <p:txBody>
          <a:bodyPr/>
          <a:lstStyle>
            <a:lvl1pPr>
              <a:defRPr/>
            </a:lvl1pPr>
          </a:lstStyle>
          <a:p>
            <a:pPr>
              <a:defRPr/>
            </a:pPr>
            <a:fld id="{88073DEA-8FD7-4EAE-B010-0804F961A95F}" type="datetime1">
              <a:rPr lang="ja-JP" altLang="en-US" smtClean="0"/>
              <a:t>2023/12/5</a:t>
            </a:fld>
            <a:endParaRPr lang="ja-JP" altLang="en-US"/>
          </a:p>
        </p:txBody>
      </p:sp>
      <p:sp>
        <p:nvSpPr>
          <p:cNvPr id="4" name="Footer Placeholder 4">
            <a:extLst>
              <a:ext uri="{FF2B5EF4-FFF2-40B4-BE49-F238E27FC236}">
                <a16:creationId xmlns:a16="http://schemas.microsoft.com/office/drawing/2014/main" id="{BA6FE394-5740-4FAC-829A-B39D0FC8D241}"/>
              </a:ext>
            </a:extLst>
          </p:cNvPr>
          <p:cNvSpPr>
            <a:spLocks noGrp="1"/>
          </p:cNvSpPr>
          <p:nvPr>
            <p:ph type="ftr" sz="quarter" idx="11"/>
          </p:nvPr>
        </p:nvSpPr>
        <p:spPr/>
        <p:txBody>
          <a:bodyPr/>
          <a:lstStyle>
            <a:lvl1pPr>
              <a:defRPr/>
            </a:lvl1pPr>
          </a:lstStyle>
          <a:p>
            <a:pPr>
              <a:defRPr/>
            </a:pPr>
            <a:r>
              <a:rPr lang="ja-JP" altLang="en-US" dirty="0"/>
              <a:t>京都商工会議所「京都・知恵アントレ大賞</a:t>
            </a:r>
            <a:r>
              <a:rPr lang="en-US" altLang="ja-JP" dirty="0"/>
              <a:t>2024</a:t>
            </a:r>
            <a:r>
              <a:rPr lang="ja-JP" altLang="en-US" dirty="0"/>
              <a:t>」申請書</a:t>
            </a:r>
          </a:p>
        </p:txBody>
      </p:sp>
      <p:sp>
        <p:nvSpPr>
          <p:cNvPr id="5" name="Slide Number Placeholder 5">
            <a:extLst>
              <a:ext uri="{FF2B5EF4-FFF2-40B4-BE49-F238E27FC236}">
                <a16:creationId xmlns:a16="http://schemas.microsoft.com/office/drawing/2014/main" id="{421698B5-9230-4015-8778-B48C7BD4E831}"/>
              </a:ext>
            </a:extLst>
          </p:cNvPr>
          <p:cNvSpPr>
            <a:spLocks noGrp="1"/>
          </p:cNvSpPr>
          <p:nvPr>
            <p:ph type="sldNum" sz="quarter" idx="12"/>
          </p:nvPr>
        </p:nvSpPr>
        <p:spPr/>
        <p:txBody>
          <a:bodyPr/>
          <a:lstStyle>
            <a:lvl1pPr>
              <a:defRPr/>
            </a:lvl1pPr>
          </a:lstStyle>
          <a:p>
            <a:pPr>
              <a:defRPr/>
            </a:pPr>
            <a:fld id="{50DD6609-8A36-4FD8-A408-FB06E5A6350F}" type="slidenum">
              <a:rPr lang="ja-JP" altLang="en-US"/>
              <a:pPr>
                <a:defRPr/>
              </a:pPr>
              <a:t>‹#›</a:t>
            </a:fld>
            <a:endParaRPr lang="ja-JP" altLang="en-US"/>
          </a:p>
        </p:txBody>
      </p:sp>
    </p:spTree>
    <p:extLst>
      <p:ext uri="{BB962C8B-B14F-4D97-AF65-F5344CB8AC3E}">
        <p14:creationId xmlns:p14="http://schemas.microsoft.com/office/powerpoint/2010/main" val="1614914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CF4E061B-08FC-4EF7-B794-BC29342527CA}"/>
              </a:ext>
            </a:extLst>
          </p:cNvPr>
          <p:cNvSpPr>
            <a:spLocks noGrp="1"/>
          </p:cNvSpPr>
          <p:nvPr>
            <p:ph type="dt" sz="half" idx="10"/>
          </p:nvPr>
        </p:nvSpPr>
        <p:spPr/>
        <p:txBody>
          <a:bodyPr/>
          <a:lstStyle>
            <a:lvl1pPr>
              <a:defRPr/>
            </a:lvl1pPr>
          </a:lstStyle>
          <a:p>
            <a:pPr>
              <a:defRPr/>
            </a:pPr>
            <a:fld id="{C73CDE0E-A3B1-4E45-BF29-E70F6F0BA63D}" type="datetime1">
              <a:rPr lang="ja-JP" altLang="en-US" smtClean="0"/>
              <a:t>2023/12/5</a:t>
            </a:fld>
            <a:endParaRPr lang="ja-JP" altLang="en-US"/>
          </a:p>
        </p:txBody>
      </p:sp>
      <p:sp>
        <p:nvSpPr>
          <p:cNvPr id="3" name="Footer Placeholder 4">
            <a:extLst>
              <a:ext uri="{FF2B5EF4-FFF2-40B4-BE49-F238E27FC236}">
                <a16:creationId xmlns:a16="http://schemas.microsoft.com/office/drawing/2014/main" id="{D98B979A-A56A-4A1C-BCF8-C6B4D417B1F9}"/>
              </a:ext>
            </a:extLst>
          </p:cNvPr>
          <p:cNvSpPr>
            <a:spLocks noGrp="1"/>
          </p:cNvSpPr>
          <p:nvPr>
            <p:ph type="ftr" sz="quarter" idx="11"/>
          </p:nvPr>
        </p:nvSpPr>
        <p:spPr/>
        <p:txBody>
          <a:bodyPr/>
          <a:lstStyle>
            <a:lvl1pPr>
              <a:defRPr/>
            </a:lvl1pPr>
          </a:lstStyle>
          <a:p>
            <a:pPr>
              <a:defRPr/>
            </a:pPr>
            <a:r>
              <a:rPr lang="ja-JP" altLang="en-US" dirty="0"/>
              <a:t>京都商工会議所「京都・知恵アントレ大賞</a:t>
            </a:r>
            <a:r>
              <a:rPr lang="en-US" altLang="ja-JP" dirty="0"/>
              <a:t>2024</a:t>
            </a:r>
            <a:r>
              <a:rPr lang="ja-JP" altLang="en-US" dirty="0"/>
              <a:t>」申請書</a:t>
            </a:r>
          </a:p>
        </p:txBody>
      </p:sp>
      <p:sp>
        <p:nvSpPr>
          <p:cNvPr id="4" name="Slide Number Placeholder 5">
            <a:extLst>
              <a:ext uri="{FF2B5EF4-FFF2-40B4-BE49-F238E27FC236}">
                <a16:creationId xmlns:a16="http://schemas.microsoft.com/office/drawing/2014/main" id="{DAC9EDAC-35BA-429A-99D3-6B77C9136B63}"/>
              </a:ext>
            </a:extLst>
          </p:cNvPr>
          <p:cNvSpPr>
            <a:spLocks noGrp="1"/>
          </p:cNvSpPr>
          <p:nvPr>
            <p:ph type="sldNum" sz="quarter" idx="12"/>
          </p:nvPr>
        </p:nvSpPr>
        <p:spPr/>
        <p:txBody>
          <a:bodyPr/>
          <a:lstStyle>
            <a:lvl1pPr>
              <a:defRPr/>
            </a:lvl1pPr>
          </a:lstStyle>
          <a:p>
            <a:pPr>
              <a:defRPr/>
            </a:pPr>
            <a:fld id="{54F7C574-44FC-44A2-877D-2EF54E0E2836}" type="slidenum">
              <a:rPr lang="ja-JP" altLang="en-US"/>
              <a:pPr>
                <a:defRPr/>
              </a:pPr>
              <a:t>‹#›</a:t>
            </a:fld>
            <a:endParaRPr lang="ja-JP" altLang="en-US"/>
          </a:p>
        </p:txBody>
      </p:sp>
    </p:spTree>
    <p:extLst>
      <p:ext uri="{BB962C8B-B14F-4D97-AF65-F5344CB8AC3E}">
        <p14:creationId xmlns:p14="http://schemas.microsoft.com/office/powerpoint/2010/main" val="2484296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F70D801E-4D79-4F69-8755-94A3CFAE748F}"/>
              </a:ext>
            </a:extLst>
          </p:cNvPr>
          <p:cNvSpPr>
            <a:spLocks noGrp="1"/>
          </p:cNvSpPr>
          <p:nvPr>
            <p:ph type="dt" sz="half" idx="10"/>
          </p:nvPr>
        </p:nvSpPr>
        <p:spPr/>
        <p:txBody>
          <a:bodyPr/>
          <a:lstStyle>
            <a:lvl1pPr>
              <a:defRPr/>
            </a:lvl1pPr>
          </a:lstStyle>
          <a:p>
            <a:pPr>
              <a:defRPr/>
            </a:pPr>
            <a:fld id="{DCD491A5-2FFA-4E6D-808B-EE7539D22535}" type="datetime1">
              <a:rPr lang="ja-JP" altLang="en-US" smtClean="0"/>
              <a:t>2023/12/5</a:t>
            </a:fld>
            <a:endParaRPr lang="ja-JP" altLang="en-US"/>
          </a:p>
        </p:txBody>
      </p:sp>
      <p:sp>
        <p:nvSpPr>
          <p:cNvPr id="6" name="Footer Placeholder 4">
            <a:extLst>
              <a:ext uri="{FF2B5EF4-FFF2-40B4-BE49-F238E27FC236}">
                <a16:creationId xmlns:a16="http://schemas.microsoft.com/office/drawing/2014/main" id="{2B27650C-D644-45F5-A9C6-EFB7ACDE4565}"/>
              </a:ext>
            </a:extLst>
          </p:cNvPr>
          <p:cNvSpPr>
            <a:spLocks noGrp="1"/>
          </p:cNvSpPr>
          <p:nvPr>
            <p:ph type="ftr" sz="quarter" idx="11"/>
          </p:nvPr>
        </p:nvSpPr>
        <p:spPr/>
        <p:txBody>
          <a:bodyPr/>
          <a:lstStyle>
            <a:lvl1pPr>
              <a:defRPr/>
            </a:lvl1pPr>
          </a:lstStyle>
          <a:p>
            <a:pPr>
              <a:defRPr/>
            </a:pPr>
            <a:r>
              <a:rPr lang="ja-JP" altLang="en-US" dirty="0"/>
              <a:t>京都商工会議所「京都・知恵アントレ大賞</a:t>
            </a:r>
            <a:r>
              <a:rPr lang="en-US" altLang="ja-JP" dirty="0"/>
              <a:t>2024</a:t>
            </a:r>
            <a:r>
              <a:rPr lang="ja-JP" altLang="en-US" dirty="0"/>
              <a:t>」申請書</a:t>
            </a:r>
          </a:p>
        </p:txBody>
      </p:sp>
      <p:sp>
        <p:nvSpPr>
          <p:cNvPr id="7" name="Slide Number Placeholder 5">
            <a:extLst>
              <a:ext uri="{FF2B5EF4-FFF2-40B4-BE49-F238E27FC236}">
                <a16:creationId xmlns:a16="http://schemas.microsoft.com/office/drawing/2014/main" id="{455B6304-9D03-4CB7-A82F-9DAA72E25551}"/>
              </a:ext>
            </a:extLst>
          </p:cNvPr>
          <p:cNvSpPr>
            <a:spLocks noGrp="1"/>
          </p:cNvSpPr>
          <p:nvPr>
            <p:ph type="sldNum" sz="quarter" idx="12"/>
          </p:nvPr>
        </p:nvSpPr>
        <p:spPr/>
        <p:txBody>
          <a:bodyPr/>
          <a:lstStyle>
            <a:lvl1pPr>
              <a:defRPr/>
            </a:lvl1pPr>
          </a:lstStyle>
          <a:p>
            <a:pPr>
              <a:defRPr/>
            </a:pPr>
            <a:fld id="{BB6F8A2D-3AE5-4CCD-8E36-03F3DCA112C0}" type="slidenum">
              <a:rPr lang="ja-JP" altLang="en-US"/>
              <a:pPr>
                <a:defRPr/>
              </a:pPr>
              <a:t>‹#›</a:t>
            </a:fld>
            <a:endParaRPr lang="ja-JP" altLang="en-US"/>
          </a:p>
        </p:txBody>
      </p:sp>
    </p:spTree>
    <p:extLst>
      <p:ext uri="{BB962C8B-B14F-4D97-AF65-F5344CB8AC3E}">
        <p14:creationId xmlns:p14="http://schemas.microsoft.com/office/powerpoint/2010/main" val="955094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アイコンをクリックして図を追加</a:t>
            </a:r>
            <a:endParaRPr lang="en-US" noProof="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1938DC2E-B3BE-4C2A-A850-714666CD23FE}"/>
              </a:ext>
            </a:extLst>
          </p:cNvPr>
          <p:cNvSpPr>
            <a:spLocks noGrp="1"/>
          </p:cNvSpPr>
          <p:nvPr>
            <p:ph type="dt" sz="half" idx="10"/>
          </p:nvPr>
        </p:nvSpPr>
        <p:spPr/>
        <p:txBody>
          <a:bodyPr/>
          <a:lstStyle>
            <a:lvl1pPr>
              <a:defRPr/>
            </a:lvl1pPr>
          </a:lstStyle>
          <a:p>
            <a:pPr>
              <a:defRPr/>
            </a:pPr>
            <a:fld id="{0B1DCA43-C10B-4569-BB76-25B6F53D3C28}" type="datetime1">
              <a:rPr lang="ja-JP" altLang="en-US" smtClean="0"/>
              <a:t>2023/12/5</a:t>
            </a:fld>
            <a:endParaRPr lang="ja-JP" altLang="en-US"/>
          </a:p>
        </p:txBody>
      </p:sp>
      <p:sp>
        <p:nvSpPr>
          <p:cNvPr id="6" name="Footer Placeholder 4">
            <a:extLst>
              <a:ext uri="{FF2B5EF4-FFF2-40B4-BE49-F238E27FC236}">
                <a16:creationId xmlns:a16="http://schemas.microsoft.com/office/drawing/2014/main" id="{C239ABA0-BF4D-4DA3-A9BC-EA775D646767}"/>
              </a:ext>
            </a:extLst>
          </p:cNvPr>
          <p:cNvSpPr>
            <a:spLocks noGrp="1"/>
          </p:cNvSpPr>
          <p:nvPr>
            <p:ph type="ftr" sz="quarter" idx="11"/>
          </p:nvPr>
        </p:nvSpPr>
        <p:spPr/>
        <p:txBody>
          <a:bodyPr/>
          <a:lstStyle>
            <a:lvl1pPr>
              <a:defRPr/>
            </a:lvl1pPr>
          </a:lstStyle>
          <a:p>
            <a:pPr>
              <a:defRPr/>
            </a:pPr>
            <a:r>
              <a:rPr lang="ja-JP" altLang="en-US" dirty="0"/>
              <a:t>京都商工会議所「京都・知恵アントレ大賞</a:t>
            </a:r>
            <a:r>
              <a:rPr lang="en-US" altLang="ja-JP" dirty="0"/>
              <a:t>2024</a:t>
            </a:r>
            <a:r>
              <a:rPr lang="ja-JP" altLang="en-US" dirty="0"/>
              <a:t>」申請書</a:t>
            </a:r>
          </a:p>
        </p:txBody>
      </p:sp>
      <p:sp>
        <p:nvSpPr>
          <p:cNvPr id="7" name="Slide Number Placeholder 5">
            <a:extLst>
              <a:ext uri="{FF2B5EF4-FFF2-40B4-BE49-F238E27FC236}">
                <a16:creationId xmlns:a16="http://schemas.microsoft.com/office/drawing/2014/main" id="{C701F45F-74D5-45CF-BC01-AE87B17F3871}"/>
              </a:ext>
            </a:extLst>
          </p:cNvPr>
          <p:cNvSpPr>
            <a:spLocks noGrp="1"/>
          </p:cNvSpPr>
          <p:nvPr>
            <p:ph type="sldNum" sz="quarter" idx="12"/>
          </p:nvPr>
        </p:nvSpPr>
        <p:spPr/>
        <p:txBody>
          <a:bodyPr/>
          <a:lstStyle>
            <a:lvl1pPr>
              <a:defRPr/>
            </a:lvl1pPr>
          </a:lstStyle>
          <a:p>
            <a:pPr>
              <a:defRPr/>
            </a:pPr>
            <a:fld id="{4071B0DF-7CBC-4BE4-BECE-285ACF344BD8}" type="slidenum">
              <a:rPr lang="ja-JP" altLang="en-US"/>
              <a:pPr>
                <a:defRPr/>
              </a:pPr>
              <a:t>‹#›</a:t>
            </a:fld>
            <a:endParaRPr lang="ja-JP" altLang="en-US"/>
          </a:p>
        </p:txBody>
      </p:sp>
    </p:spTree>
    <p:extLst>
      <p:ext uri="{BB962C8B-B14F-4D97-AF65-F5344CB8AC3E}">
        <p14:creationId xmlns:p14="http://schemas.microsoft.com/office/powerpoint/2010/main" val="3488691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00D91D8D-D8A0-412F-B055-7CD997037D92}"/>
              </a:ext>
            </a:extLst>
          </p:cNvPr>
          <p:cNvSpPr>
            <a:spLocks noGrp="1" noChangeArrowheads="1"/>
          </p:cNvSpPr>
          <p:nvPr>
            <p:ph type="title"/>
          </p:nvPr>
        </p:nvSpPr>
        <p:spPr bwMode="auto">
          <a:xfrm>
            <a:off x="681038" y="365125"/>
            <a:ext cx="8543925"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Text Placeholder 2">
            <a:extLst>
              <a:ext uri="{FF2B5EF4-FFF2-40B4-BE49-F238E27FC236}">
                <a16:creationId xmlns:a16="http://schemas.microsoft.com/office/drawing/2014/main" id="{3ED8757E-4A15-4F4F-83DC-52F0AF15F126}"/>
              </a:ext>
            </a:extLst>
          </p:cNvPr>
          <p:cNvSpPr>
            <a:spLocks noGrp="1" noChangeArrowheads="1"/>
          </p:cNvSpPr>
          <p:nvPr>
            <p:ph type="body" idx="1"/>
          </p:nvPr>
        </p:nvSpPr>
        <p:spPr bwMode="auto">
          <a:xfrm>
            <a:off x="681038" y="1825625"/>
            <a:ext cx="8543925"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a:extLst>
              <a:ext uri="{FF2B5EF4-FFF2-40B4-BE49-F238E27FC236}">
                <a16:creationId xmlns:a16="http://schemas.microsoft.com/office/drawing/2014/main" id="{1BA008FD-03AD-4350-99C9-7033B3C80B8C}"/>
              </a:ext>
            </a:extLst>
          </p:cNvPr>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eaLnBrk="1" fontAlgn="auto" hangingPunct="1">
              <a:spcBef>
                <a:spcPts val="0"/>
              </a:spcBef>
              <a:spcAft>
                <a:spcPts val="0"/>
              </a:spcAft>
              <a:defRPr kumimoji="1" sz="1200" smtClean="0">
                <a:solidFill>
                  <a:schemeClr val="tx1">
                    <a:tint val="75000"/>
                  </a:schemeClr>
                </a:solidFill>
                <a:latin typeface="+mn-lt"/>
              </a:defRPr>
            </a:lvl1pPr>
          </a:lstStyle>
          <a:p>
            <a:pPr>
              <a:defRPr/>
            </a:pPr>
            <a:fld id="{8EF60526-708D-46AA-BC56-ACDB450E4D76}" type="datetime1">
              <a:rPr lang="ja-JP" altLang="en-US" smtClean="0"/>
              <a:t>2023/12/5</a:t>
            </a:fld>
            <a:endParaRPr lang="ja-JP" altLang="en-US"/>
          </a:p>
        </p:txBody>
      </p:sp>
      <p:sp>
        <p:nvSpPr>
          <p:cNvPr id="5" name="Footer Placeholder 4">
            <a:extLst>
              <a:ext uri="{FF2B5EF4-FFF2-40B4-BE49-F238E27FC236}">
                <a16:creationId xmlns:a16="http://schemas.microsoft.com/office/drawing/2014/main" id="{863F5789-E4B4-4DD3-AD60-64644AC1E7F7}"/>
              </a:ext>
            </a:extLst>
          </p:cNvPr>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eaLnBrk="1" fontAlgn="auto" hangingPunct="1">
              <a:spcBef>
                <a:spcPts val="0"/>
              </a:spcBef>
              <a:spcAft>
                <a:spcPts val="0"/>
              </a:spcAft>
              <a:defRPr kumimoji="1" sz="1200">
                <a:solidFill>
                  <a:schemeClr val="tx1">
                    <a:tint val="75000"/>
                  </a:schemeClr>
                </a:solidFill>
                <a:latin typeface="+mn-lt"/>
              </a:defRPr>
            </a:lvl1pPr>
          </a:lstStyle>
          <a:p>
            <a:pPr>
              <a:defRPr/>
            </a:pPr>
            <a:r>
              <a:rPr lang="ja-JP" altLang="en-US" dirty="0"/>
              <a:t>京都商工会議所「京都・知恵アントレ大賞</a:t>
            </a:r>
            <a:r>
              <a:rPr lang="en-US" altLang="ja-JP" dirty="0"/>
              <a:t>2024</a:t>
            </a:r>
            <a:r>
              <a:rPr lang="ja-JP" altLang="en-US" dirty="0"/>
              <a:t>」申請書</a:t>
            </a:r>
          </a:p>
        </p:txBody>
      </p:sp>
      <p:sp>
        <p:nvSpPr>
          <p:cNvPr id="6" name="Slide Number Placeholder 5">
            <a:extLst>
              <a:ext uri="{FF2B5EF4-FFF2-40B4-BE49-F238E27FC236}">
                <a16:creationId xmlns:a16="http://schemas.microsoft.com/office/drawing/2014/main" id="{1C3BFC51-BBB9-4D24-8BFA-B923DE7D7451}"/>
              </a:ext>
            </a:extLst>
          </p:cNvPr>
          <p:cNvSpPr>
            <a:spLocks noGrp="1"/>
          </p:cNvSpPr>
          <p:nvPr>
            <p:ph type="sldNum" sz="quarter" idx="4"/>
          </p:nvPr>
        </p:nvSpPr>
        <p:spPr>
          <a:xfrm>
            <a:off x="7677150" y="6492875"/>
            <a:ext cx="2228850" cy="365125"/>
          </a:xfrm>
          <a:prstGeom prst="rect">
            <a:avLst/>
          </a:prstGeom>
        </p:spPr>
        <p:txBody>
          <a:bodyPr vert="horz" lIns="91440" tIns="45720" rIns="91440" bIns="45720" rtlCol="0" anchor="ctr"/>
          <a:lstStyle>
            <a:lvl1pPr algn="r" eaLnBrk="1" fontAlgn="auto" hangingPunct="1">
              <a:spcBef>
                <a:spcPts val="0"/>
              </a:spcBef>
              <a:spcAft>
                <a:spcPts val="0"/>
              </a:spcAft>
              <a:defRPr kumimoji="1" sz="1200" smtClean="0">
                <a:solidFill>
                  <a:srgbClr val="FF0000"/>
                </a:solidFill>
                <a:latin typeface="+mn-lt"/>
              </a:defRPr>
            </a:lvl1pPr>
          </a:lstStyle>
          <a:p>
            <a:pPr>
              <a:defRPr/>
            </a:pPr>
            <a:fld id="{34ED188C-7518-4E30-9415-6D8B7273EDE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73" r:id="rId1"/>
    <p:sldLayoutId id="214748368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dt="0"/>
  <p:txStyles>
    <p:titleStyle>
      <a:lvl1pPr algn="l" rtl="0" fontAlgn="base">
        <a:lnSpc>
          <a:spcPct val="90000"/>
        </a:lnSpc>
        <a:spcBef>
          <a:spcPct val="0"/>
        </a:spcBef>
        <a:spcAft>
          <a:spcPct val="0"/>
        </a:spcAft>
        <a:defRPr kumimoji="1" sz="4400" kern="1200">
          <a:solidFill>
            <a:schemeClr val="tx1"/>
          </a:solidFill>
          <a:latin typeface="+mj-lt"/>
          <a:ea typeface="+mj-ea"/>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正方形/長方形 58">
            <a:extLst>
              <a:ext uri="{FF2B5EF4-FFF2-40B4-BE49-F238E27FC236}">
                <a16:creationId xmlns:a16="http://schemas.microsoft.com/office/drawing/2014/main" id="{CD692302-674D-4D74-82D0-4E43B8A34524}"/>
              </a:ext>
            </a:extLst>
          </p:cNvPr>
          <p:cNvSpPr/>
          <p:nvPr/>
        </p:nvSpPr>
        <p:spPr>
          <a:xfrm>
            <a:off x="1783074" y="492940"/>
            <a:ext cx="6339851" cy="1315745"/>
          </a:xfrm>
          <a:prstGeom prst="rect">
            <a:avLst/>
          </a:prstGeom>
        </p:spPr>
        <p:txBody>
          <a:bodyPr wrap="square">
            <a:spAutoFit/>
          </a:bodyPr>
          <a:lstStyle/>
          <a:p>
            <a:pPr algn="ctr"/>
            <a:endParaRPr lang="en-US" altLang="ja-JP" sz="1000" spc="-150" dirty="0"/>
          </a:p>
          <a:p>
            <a:pPr algn="ctr"/>
            <a:r>
              <a:rPr lang="ja-JP" altLang="en-US" sz="1200" b="1" spc="-150" dirty="0">
                <a:solidFill>
                  <a:schemeClr val="accent1">
                    <a:lumMod val="75000"/>
                  </a:schemeClr>
                </a:solidFill>
                <a:effectLst>
                  <a:outerShdw blurRad="38100" dist="38100" dir="2700000" algn="tl">
                    <a:srgbClr val="000000">
                      <a:alpha val="43137"/>
                    </a:srgbClr>
                  </a:outerShdw>
                </a:effectLst>
              </a:rPr>
              <a:t>京都・知恵アントレプレナー支援プログラム</a:t>
            </a:r>
            <a:r>
              <a:rPr lang="ja-JP" altLang="en-US" sz="1200" spc="-150" dirty="0">
                <a:solidFill>
                  <a:schemeClr val="accent1">
                    <a:lumMod val="75000"/>
                  </a:schemeClr>
                </a:solidFill>
                <a:effectLst>
                  <a:outerShdw blurRad="38100" dist="38100" dir="2700000" algn="tl">
                    <a:srgbClr val="000000">
                      <a:alpha val="43137"/>
                    </a:srgbClr>
                  </a:outerShdw>
                </a:effectLst>
              </a:rPr>
              <a:t>　</a:t>
            </a:r>
            <a:endParaRPr lang="en-US" altLang="ja-JP" sz="1200" spc="-150" dirty="0">
              <a:solidFill>
                <a:schemeClr val="accent1">
                  <a:lumMod val="75000"/>
                </a:schemeClr>
              </a:solidFill>
              <a:effectLst>
                <a:outerShdw blurRad="38100" dist="38100" dir="2700000" algn="tl">
                  <a:srgbClr val="000000">
                    <a:alpha val="43137"/>
                  </a:srgbClr>
                </a:outerShdw>
              </a:effectLst>
            </a:endParaRPr>
          </a:p>
          <a:p>
            <a:pPr algn="ctr"/>
            <a:r>
              <a:rPr lang="ja-JP" altLang="en-US" sz="1000" dirty="0"/>
              <a:t>　　</a:t>
            </a:r>
          </a:p>
          <a:p>
            <a:pPr algn="ctr"/>
            <a:r>
              <a:rPr lang="ja-JP" altLang="en-US" sz="900" dirty="0">
                <a:latin typeface="HGPｺﾞｼｯｸE" panose="020B0900000000000000" pitchFamily="50" charset="-128"/>
                <a:ea typeface="HGPｺﾞｼｯｸE" panose="020B0900000000000000" pitchFamily="50" charset="-128"/>
              </a:rPr>
              <a:t>　</a:t>
            </a:r>
            <a:r>
              <a:rPr lang="ja-JP" altLang="en-US" sz="1050" b="1" dirty="0">
                <a:solidFill>
                  <a:srgbClr val="FF0000"/>
                </a:solidFill>
                <a:latin typeface="HGPｺﾞｼｯｸE" panose="020B0900000000000000" pitchFamily="50" charset="-128"/>
                <a:ea typeface="HGPｺﾞｼｯｸE" panose="020B0900000000000000" pitchFamily="50" charset="-128"/>
              </a:rPr>
              <a:t>Ｋ</a:t>
            </a:r>
            <a:r>
              <a:rPr lang="ja-JP" altLang="en-US" sz="900" dirty="0"/>
              <a:t>ｙｏｔｏ　</a:t>
            </a:r>
            <a:r>
              <a:rPr lang="ja-JP" altLang="en-US" sz="1050" b="1" dirty="0">
                <a:solidFill>
                  <a:srgbClr val="FF0000"/>
                </a:solidFill>
                <a:latin typeface="HGPｺﾞｼｯｸE" panose="020B0900000000000000" pitchFamily="50" charset="-128"/>
                <a:ea typeface="HGPｺﾞｼｯｸE" panose="020B0900000000000000" pitchFamily="50" charset="-128"/>
              </a:rPr>
              <a:t>Ｃ</a:t>
            </a:r>
            <a:r>
              <a:rPr lang="ja-JP" altLang="en-US" sz="900" dirty="0"/>
              <a:t>ｈｉｅ</a:t>
            </a:r>
            <a:r>
              <a:rPr lang="en-US" altLang="ja-JP" sz="900" dirty="0"/>
              <a:t>-</a:t>
            </a:r>
            <a:r>
              <a:rPr lang="ja-JP" altLang="en-US" sz="900" dirty="0"/>
              <a:t>ｅｎｔｒｅｐｒｅｎｅｕｒ　</a:t>
            </a:r>
            <a:r>
              <a:rPr lang="ja-JP" altLang="en-US" sz="1050" b="1" dirty="0">
                <a:solidFill>
                  <a:srgbClr val="FF0000"/>
                </a:solidFill>
                <a:latin typeface="HGPｺﾞｼｯｸE" panose="020B0900000000000000" pitchFamily="50" charset="-128"/>
                <a:ea typeface="HGPｺﾞｼｯｸE" panose="020B0900000000000000" pitchFamily="50" charset="-128"/>
              </a:rPr>
              <a:t>Ａ</a:t>
            </a:r>
            <a:r>
              <a:rPr lang="ja-JP" altLang="en-US" sz="900" dirty="0"/>
              <a:t>ｓｓｉｓｔａｎｃｅ　</a:t>
            </a:r>
            <a:r>
              <a:rPr lang="ja-JP" altLang="en-US" sz="1050" b="1" dirty="0">
                <a:solidFill>
                  <a:srgbClr val="FF0000"/>
                </a:solidFill>
                <a:latin typeface="HGPｺﾞｼｯｸE" panose="020B0900000000000000" pitchFamily="50" charset="-128"/>
                <a:ea typeface="HGPｺﾞｼｯｸE" panose="020B0900000000000000" pitchFamily="50" charset="-128"/>
              </a:rPr>
              <a:t>Ｐ</a:t>
            </a:r>
            <a:r>
              <a:rPr lang="ja-JP" altLang="en-US" sz="900" dirty="0"/>
              <a:t>ｒｏｇｒａｍ</a:t>
            </a:r>
            <a:endParaRPr lang="en-US" altLang="ja-JP" sz="900" dirty="0"/>
          </a:p>
          <a:p>
            <a:pPr algn="ctr"/>
            <a:r>
              <a:rPr lang="ja-JP" altLang="en-US" sz="2800" b="1" spc="-300" dirty="0">
                <a:solidFill>
                  <a:srgbClr val="FF0000"/>
                </a:solidFill>
                <a:effectLst>
                  <a:outerShdw blurRad="38100" dist="38100" dir="2700000" algn="tl">
                    <a:srgbClr val="000000">
                      <a:alpha val="43137"/>
                    </a:srgbClr>
                  </a:outerShdw>
                </a:effectLst>
                <a:latin typeface="HGS創英角ｺﾞｼｯｸUB" panose="020B0900000000000000" pitchFamily="50" charset="-128"/>
                <a:ea typeface="HGS創英角ｺﾞｼｯｸUB" panose="020B0900000000000000" pitchFamily="50" charset="-128"/>
              </a:rPr>
              <a:t>Ｋ</a:t>
            </a:r>
            <a:r>
              <a:rPr lang="en-US" altLang="ja-JP" sz="2800" b="1" spc="-300" dirty="0">
                <a:solidFill>
                  <a:srgbClr val="FF0000"/>
                </a:solidFill>
                <a:effectLst>
                  <a:outerShdw blurRad="38100" dist="38100" dir="2700000" algn="tl">
                    <a:srgbClr val="000000">
                      <a:alpha val="43137"/>
                    </a:srgbClr>
                  </a:outerShdw>
                </a:effectLst>
                <a:latin typeface="HGS創英角ｺﾞｼｯｸUB" panose="020B0900000000000000" pitchFamily="50" charset="-128"/>
                <a:ea typeface="HGS創英角ｺﾞｼｯｸUB" panose="020B0900000000000000" pitchFamily="50" charset="-128"/>
              </a:rPr>
              <a:t>-</a:t>
            </a:r>
            <a:r>
              <a:rPr lang="ja-JP" altLang="en-US" sz="2800" b="1" spc="-300" dirty="0">
                <a:solidFill>
                  <a:srgbClr val="FF0000"/>
                </a:solidFill>
                <a:effectLst>
                  <a:outerShdw blurRad="38100" dist="38100" dir="2700000" algn="tl">
                    <a:srgbClr val="000000">
                      <a:alpha val="43137"/>
                    </a:srgbClr>
                  </a:outerShdw>
                </a:effectLst>
                <a:latin typeface="HGS創英角ｺﾞｼｯｸUB" panose="020B0900000000000000" pitchFamily="50" charset="-128"/>
                <a:ea typeface="HGS創英角ｺﾞｼｯｸUB" panose="020B0900000000000000" pitchFamily="50" charset="-128"/>
              </a:rPr>
              <a:t>ＣＡＰ</a:t>
            </a:r>
            <a:r>
              <a:rPr lang="ja-JP" altLang="en-US" sz="2800" spc="-300" dirty="0">
                <a:effectLst>
                  <a:outerShdw blurRad="38100" dist="38100" dir="2700000" algn="tl">
                    <a:srgbClr val="000000">
                      <a:alpha val="43137"/>
                    </a:srgbClr>
                  </a:outerShdw>
                </a:effectLst>
                <a:latin typeface="HGS創英角ｺﾞｼｯｸUB" panose="020B0900000000000000" pitchFamily="50" charset="-128"/>
                <a:ea typeface="HGS創英角ｺﾞｼｯｸUB" panose="020B0900000000000000" pitchFamily="50" charset="-128"/>
              </a:rPr>
              <a:t>　</a:t>
            </a:r>
            <a:endParaRPr lang="en-US" altLang="ja-JP" sz="2800" spc="-300" dirty="0">
              <a:effectLst>
                <a:outerShdw blurRad="38100" dist="38100" dir="2700000" algn="tl">
                  <a:srgbClr val="000000">
                    <a:alpha val="43137"/>
                  </a:srgbClr>
                </a:outerShdw>
              </a:effectLst>
              <a:latin typeface="HGS創英角ｺﾞｼｯｸUB" panose="020B0900000000000000" pitchFamily="50" charset="-128"/>
              <a:ea typeface="HGS創英角ｺﾞｼｯｸUB" panose="020B0900000000000000" pitchFamily="50" charset="-128"/>
            </a:endParaRPr>
          </a:p>
          <a:p>
            <a:pPr algn="ctr"/>
            <a:endParaRPr lang="en-US" altLang="ja-JP" sz="900" dirty="0"/>
          </a:p>
        </p:txBody>
      </p:sp>
      <p:pic>
        <p:nvPicPr>
          <p:cNvPr id="5" name="図 4">
            <a:extLst>
              <a:ext uri="{FF2B5EF4-FFF2-40B4-BE49-F238E27FC236}">
                <a16:creationId xmlns:a16="http://schemas.microsoft.com/office/drawing/2014/main" id="{7DD83D5C-BD1B-48BD-83D8-C04AE0572C3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76901" y="5169725"/>
            <a:ext cx="3284877" cy="696792"/>
          </a:xfrm>
          <a:prstGeom prst="rect">
            <a:avLst/>
          </a:prstGeom>
        </p:spPr>
      </p:pic>
      <p:sp>
        <p:nvSpPr>
          <p:cNvPr id="6" name="正方形/長方形 5">
            <a:extLst>
              <a:ext uri="{FF2B5EF4-FFF2-40B4-BE49-F238E27FC236}">
                <a16:creationId xmlns:a16="http://schemas.microsoft.com/office/drawing/2014/main" id="{BE93CAFA-42E2-42F0-A059-C7A6E5568BDD}"/>
              </a:ext>
            </a:extLst>
          </p:cNvPr>
          <p:cNvSpPr/>
          <p:nvPr/>
        </p:nvSpPr>
        <p:spPr>
          <a:xfrm>
            <a:off x="0" y="1808685"/>
            <a:ext cx="9906000" cy="1885131"/>
          </a:xfrm>
          <a:prstGeom prst="rect">
            <a:avLst/>
          </a:prstGeom>
        </p:spPr>
        <p:txBody>
          <a:bodyPr wrap="square">
            <a:spAutoFit/>
          </a:bodyPr>
          <a:lstStyle/>
          <a:p>
            <a:pPr algn="ctr"/>
            <a:endParaRPr lang="en-US" altLang="ja-JP" sz="1050" spc="-150" dirty="0">
              <a:solidFill>
                <a:srgbClr val="660066"/>
              </a:solidFill>
              <a:latin typeface="ＭＳ ゴシック" panose="020B0609070205080204" pitchFamily="49" charset="-128"/>
              <a:ea typeface="ＭＳ ゴシック" panose="020B0609070205080204" pitchFamily="49" charset="-128"/>
            </a:endParaRPr>
          </a:p>
          <a:p>
            <a:pPr algn="ctr"/>
            <a:r>
              <a:rPr lang="ja-JP" altLang="en-US" sz="4400" b="1" spc="-150" dirty="0">
                <a:solidFill>
                  <a:srgbClr val="CC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京都・知恵アントレ大賞</a:t>
            </a:r>
            <a:r>
              <a:rPr lang="en-US" altLang="ja-JP" sz="4400" b="1" spc="-150" dirty="0">
                <a:solidFill>
                  <a:srgbClr val="CC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2024</a:t>
            </a:r>
          </a:p>
          <a:p>
            <a:pPr algn="ctr"/>
            <a:endParaRPr lang="en-US" altLang="ja-JP" b="1" spc="-150" dirty="0">
              <a:solidFill>
                <a:schemeClr val="accent1">
                  <a:lumMod val="75000"/>
                </a:schemeClr>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a:p>
            <a:pPr algn="ctr"/>
            <a:r>
              <a:rPr lang="ja-JP" altLang="en-US" sz="4400" b="1" spc="-150"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申請書</a:t>
            </a:r>
            <a:endParaRPr lang="en-US" altLang="ja-JP" sz="4400" spc="-150"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p:txBody>
      </p:sp>
      <p:sp>
        <p:nvSpPr>
          <p:cNvPr id="2" name="正方形/長方形 1">
            <a:extLst>
              <a:ext uri="{FF2B5EF4-FFF2-40B4-BE49-F238E27FC236}">
                <a16:creationId xmlns:a16="http://schemas.microsoft.com/office/drawing/2014/main" id="{73108DDE-6D09-4ADE-95DF-602F2FC6DAE0}"/>
              </a:ext>
            </a:extLst>
          </p:cNvPr>
          <p:cNvSpPr/>
          <p:nvPr/>
        </p:nvSpPr>
        <p:spPr>
          <a:xfrm>
            <a:off x="911468" y="4197289"/>
            <a:ext cx="8201465"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ＭＳ ゴシック" panose="020B0609070205080204" pitchFamily="49" charset="-128"/>
                <a:ea typeface="ＭＳ ゴシック" panose="020B0609070205080204" pitchFamily="49" charset="-128"/>
              </a:rPr>
              <a:t>申請企業名：</a:t>
            </a:r>
          </a:p>
        </p:txBody>
      </p:sp>
      <p:sp>
        <p:nvSpPr>
          <p:cNvPr id="7" name="テキスト ボックス 6">
            <a:extLst>
              <a:ext uri="{FF2B5EF4-FFF2-40B4-BE49-F238E27FC236}">
                <a16:creationId xmlns:a16="http://schemas.microsoft.com/office/drawing/2014/main" id="{18B86AB9-6C37-4567-9DBE-919F536BF78D}"/>
              </a:ext>
            </a:extLst>
          </p:cNvPr>
          <p:cNvSpPr txBox="1"/>
          <p:nvPr/>
        </p:nvSpPr>
        <p:spPr>
          <a:xfrm>
            <a:off x="852267" y="5997941"/>
            <a:ext cx="8319868" cy="600164"/>
          </a:xfrm>
          <a:prstGeom prst="rect">
            <a:avLst/>
          </a:prstGeom>
          <a:noFill/>
        </p:spPr>
        <p:txBody>
          <a:bodyPr wrap="square">
            <a:spAutoFit/>
          </a:bodyPr>
          <a:lstStyle/>
          <a:p>
            <a:pPr algn="just"/>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※ご記入いただいた情報は、本賞の選考及び</a:t>
            </a: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選考後の</a:t>
            </a:r>
            <a:r>
              <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支援</a:t>
            </a: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以外の</a:t>
            </a:r>
            <a:r>
              <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目的には使用いたしません</a:t>
            </a: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ja-JP" altLang="en-US" sz="1100" kern="100" dirty="0">
                <a:latin typeface="Century" panose="02040604050505020304" pitchFamily="18" charset="0"/>
                <a:ea typeface="ＭＳ 明朝" panose="02020609040205080304" pitchFamily="17" charset="-128"/>
                <a:cs typeface="Times New Roman" panose="02020603050405020304" pitchFamily="18" charset="0"/>
              </a:rPr>
              <a:t>　</a:t>
            </a:r>
            <a:r>
              <a:rPr lang="en-US" altLang="ja-JP" sz="1100" kern="100" dirty="0">
                <a:latin typeface="Century" panose="02040604050505020304" pitchFamily="18" charset="0"/>
                <a:ea typeface="ＭＳ 明朝" panose="02020609040205080304" pitchFamily="17" charset="-128"/>
                <a:cs typeface="Times New Roman" panose="02020603050405020304" pitchFamily="18" charset="0"/>
              </a:rPr>
              <a:t>※</a:t>
            </a:r>
            <a:r>
              <a:rPr lang="ja-JP" altLang="en-US" sz="1100" kern="100" dirty="0">
                <a:latin typeface="Century" panose="02040604050505020304" pitchFamily="18" charset="0"/>
                <a:ea typeface="ＭＳ 明朝" panose="02020609040205080304" pitchFamily="17" charset="-128"/>
                <a:cs typeface="Times New Roman" panose="02020603050405020304" pitchFamily="18" charset="0"/>
              </a:rPr>
              <a:t>必要に応じて枠を広げたり、ページ数を増やしてご入力ください。</a:t>
            </a:r>
            <a:endParaRPr lang="en-US" altLang="ja-JP" sz="1100" kern="100" dirty="0">
              <a:latin typeface="Century" panose="02040604050505020304" pitchFamily="18" charset="0"/>
              <a:ea typeface="ＭＳ 明朝" panose="02020609040205080304" pitchFamily="17" charset="-128"/>
              <a:cs typeface="Times New Roman" panose="02020603050405020304" pitchFamily="18" charset="0"/>
            </a:endParaRPr>
          </a:p>
          <a:p>
            <a:pPr algn="just"/>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該当ページに既存の資料等を貼り付けて代替いただいてもかまいません。</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8" name="テキスト ボックス 7">
            <a:extLst>
              <a:ext uri="{FF2B5EF4-FFF2-40B4-BE49-F238E27FC236}">
                <a16:creationId xmlns:a16="http://schemas.microsoft.com/office/drawing/2014/main" id="{43530B56-8D1E-4C61-9B66-E1C2E885575A}"/>
              </a:ext>
            </a:extLst>
          </p:cNvPr>
          <p:cNvSpPr txBox="1"/>
          <p:nvPr/>
        </p:nvSpPr>
        <p:spPr>
          <a:xfrm>
            <a:off x="204567" y="259895"/>
            <a:ext cx="924146" cy="261610"/>
          </a:xfrm>
          <a:prstGeom prst="rect">
            <a:avLst/>
          </a:prstGeom>
          <a:noFill/>
        </p:spPr>
        <p:txBody>
          <a:bodyPr wrap="square">
            <a:spAutoFit/>
          </a:bodyPr>
          <a:lstStyle/>
          <a:p>
            <a:r>
              <a:rPr lang="ja-JP" altLang="en-US" sz="1100" kern="100" dirty="0">
                <a:latin typeface="Century" panose="02040604050505020304" pitchFamily="18" charset="0"/>
                <a:ea typeface="ＭＳ 明朝" panose="02020609040205080304" pitchFamily="17" charset="-128"/>
                <a:cs typeface="Times New Roman" panose="02020603050405020304" pitchFamily="18" charset="0"/>
              </a:rPr>
              <a:t>（様式２）</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2340756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10">
            <a:extLst>
              <a:ext uri="{FF2B5EF4-FFF2-40B4-BE49-F238E27FC236}">
                <a16:creationId xmlns:a16="http://schemas.microsoft.com/office/drawing/2014/main" id="{F6B6421D-6900-421B-9804-85D36ADBF2DE}"/>
              </a:ext>
            </a:extLst>
          </p:cNvPr>
          <p:cNvGraphicFramePr>
            <a:graphicFrameLocks noGrp="1"/>
          </p:cNvGraphicFramePr>
          <p:nvPr>
            <p:ph idx="1"/>
            <p:extLst>
              <p:ext uri="{D42A27DB-BD31-4B8C-83A1-F6EECF244321}">
                <p14:modId xmlns:p14="http://schemas.microsoft.com/office/powerpoint/2010/main" val="885129963"/>
              </p:ext>
            </p:extLst>
          </p:nvPr>
        </p:nvGraphicFramePr>
        <p:xfrm>
          <a:off x="681038" y="3493114"/>
          <a:ext cx="8543924" cy="899361"/>
        </p:xfrm>
        <a:graphic>
          <a:graphicData uri="http://schemas.openxmlformats.org/drawingml/2006/table">
            <a:tbl>
              <a:tblPr firstRow="1" bandRow="1">
                <a:tableStyleId>{5C22544A-7EE6-4342-B048-85BDC9FD1C3A}</a:tableStyleId>
              </a:tblPr>
              <a:tblGrid>
                <a:gridCol w="1682334">
                  <a:extLst>
                    <a:ext uri="{9D8B030D-6E8A-4147-A177-3AD203B41FA5}">
                      <a16:colId xmlns:a16="http://schemas.microsoft.com/office/drawing/2014/main" val="2293984128"/>
                    </a:ext>
                  </a:extLst>
                </a:gridCol>
                <a:gridCol w="6861590">
                  <a:extLst>
                    <a:ext uri="{9D8B030D-6E8A-4147-A177-3AD203B41FA5}">
                      <a16:colId xmlns:a16="http://schemas.microsoft.com/office/drawing/2014/main" val="3952102559"/>
                    </a:ext>
                  </a:extLst>
                </a:gridCol>
              </a:tblGrid>
              <a:tr h="899361">
                <a:tc>
                  <a:txBody>
                    <a:bodyPr/>
                    <a:lstStyle/>
                    <a:p>
                      <a:endParaRPr kumimoji="1" lang="ja-JP" altLang="en-US" dirty="0"/>
                    </a:p>
                  </a:txBody>
                  <a:tcPr>
                    <a:noFill/>
                  </a:tcPr>
                </a:tc>
                <a:tc>
                  <a:txBody>
                    <a:bodyPr/>
                    <a:lstStyle/>
                    <a:p>
                      <a:endParaRPr kumimoji="1" lang="ja-JP" altLang="en-US" dirty="0"/>
                    </a:p>
                  </a:txBody>
                  <a:tcPr>
                    <a:noFill/>
                  </a:tcPr>
                </a:tc>
                <a:extLst>
                  <a:ext uri="{0D108BD9-81ED-4DB2-BD59-A6C34878D82A}">
                    <a16:rowId xmlns:a16="http://schemas.microsoft.com/office/drawing/2014/main" val="2268422737"/>
                  </a:ext>
                </a:extLst>
              </a:tr>
            </a:tbl>
          </a:graphicData>
        </a:graphic>
      </p:graphicFrame>
      <p:sp>
        <p:nvSpPr>
          <p:cNvPr id="5" name="スライド番号プレースホルダー 4">
            <a:extLst>
              <a:ext uri="{FF2B5EF4-FFF2-40B4-BE49-F238E27FC236}">
                <a16:creationId xmlns:a16="http://schemas.microsoft.com/office/drawing/2014/main" id="{FD7CE487-6A05-406A-B200-F8AD6EBDEE49}"/>
              </a:ext>
            </a:extLst>
          </p:cNvPr>
          <p:cNvSpPr>
            <a:spLocks noGrp="1"/>
          </p:cNvSpPr>
          <p:nvPr>
            <p:ph type="sldNum" sz="quarter" idx="12"/>
          </p:nvPr>
        </p:nvSpPr>
        <p:spPr>
          <a:xfrm>
            <a:off x="9664504" y="6492875"/>
            <a:ext cx="241495" cy="365125"/>
          </a:xfrm>
        </p:spPr>
        <p:txBody>
          <a:bodyPr/>
          <a:lstStyle/>
          <a:p>
            <a:pPr>
              <a:defRPr/>
            </a:pPr>
            <a:fld id="{96BA3565-E867-44AF-9D39-29D41BFB608A}" type="slidenum">
              <a:rPr lang="ja-JP" altLang="en-US" smtClean="0">
                <a:latin typeface="ＭＳ ゴシック" panose="020B0609070205080204" pitchFamily="49" charset="-128"/>
                <a:ea typeface="ＭＳ ゴシック" panose="020B0609070205080204" pitchFamily="49" charset="-128"/>
              </a:rPr>
              <a:pPr>
                <a:defRPr/>
              </a:pPr>
              <a:t>9</a:t>
            </a:fld>
            <a:endParaRPr lang="ja-JP" altLang="en-US" dirty="0">
              <a:latin typeface="ＭＳ ゴシック" panose="020B0609070205080204" pitchFamily="49" charset="-128"/>
              <a:ea typeface="ＭＳ ゴシック" panose="020B0609070205080204" pitchFamily="49" charset="-128"/>
            </a:endParaRPr>
          </a:p>
        </p:txBody>
      </p:sp>
      <p:sp>
        <p:nvSpPr>
          <p:cNvPr id="8" name="フッター プレースホルダー 2">
            <a:extLst>
              <a:ext uri="{FF2B5EF4-FFF2-40B4-BE49-F238E27FC236}">
                <a16:creationId xmlns:a16="http://schemas.microsoft.com/office/drawing/2014/main" id="{4C12B9DC-BE08-45B7-BE1C-269DE489CD5D}"/>
              </a:ext>
            </a:extLst>
          </p:cNvPr>
          <p:cNvSpPr>
            <a:spLocks noGrp="1"/>
          </p:cNvSpPr>
          <p:nvPr>
            <p:ph type="ftr" sz="quarter" idx="11"/>
          </p:nvPr>
        </p:nvSpPr>
        <p:spPr>
          <a:xfrm>
            <a:off x="4486274" y="6310312"/>
            <a:ext cx="4809025" cy="365125"/>
          </a:xfrm>
        </p:spPr>
        <p:txBody>
          <a:bodyPr/>
          <a:lstStyle/>
          <a:p>
            <a:pPr algn="r">
              <a:defRPr/>
            </a:pPr>
            <a:r>
              <a:rPr lang="ja-JP" altLang="en-US" dirty="0">
                <a:latin typeface="ＭＳ ゴシック" panose="020B0609070205080204" pitchFamily="49" charset="-128"/>
                <a:ea typeface="ＭＳ ゴシック" panose="020B0609070205080204" pitchFamily="49" charset="-128"/>
              </a:rPr>
              <a:t>京都商工会議所「京都・知恵アントレ大賞</a:t>
            </a:r>
            <a:r>
              <a:rPr lang="en-US" altLang="ja-JP" dirty="0">
                <a:latin typeface="ＭＳ ゴシック" panose="020B0609070205080204" pitchFamily="49" charset="-128"/>
                <a:ea typeface="ＭＳ ゴシック" panose="020B0609070205080204" pitchFamily="49" charset="-128"/>
              </a:rPr>
              <a:t>2024</a:t>
            </a:r>
            <a:r>
              <a:rPr lang="ja-JP" altLang="en-US" dirty="0">
                <a:latin typeface="ＭＳ ゴシック" panose="020B0609070205080204" pitchFamily="49" charset="-128"/>
                <a:ea typeface="ＭＳ ゴシック" panose="020B0609070205080204" pitchFamily="49" charset="-128"/>
              </a:rPr>
              <a:t>」申請書</a:t>
            </a:r>
          </a:p>
        </p:txBody>
      </p:sp>
      <p:sp>
        <p:nvSpPr>
          <p:cNvPr id="9" name="タイトル 1">
            <a:extLst>
              <a:ext uri="{FF2B5EF4-FFF2-40B4-BE49-F238E27FC236}">
                <a16:creationId xmlns:a16="http://schemas.microsoft.com/office/drawing/2014/main" id="{73AF7ACD-C3DC-4819-BA8D-237B1AE3D995}"/>
              </a:ext>
            </a:extLst>
          </p:cNvPr>
          <p:cNvSpPr txBox="1">
            <a:spLocks/>
          </p:cNvSpPr>
          <p:nvPr/>
        </p:nvSpPr>
        <p:spPr bwMode="auto">
          <a:xfrm>
            <a:off x="271463" y="172980"/>
            <a:ext cx="8272462" cy="562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l" rtl="0" fontAlgn="base">
              <a:lnSpc>
                <a:spcPct val="90000"/>
              </a:lnSpc>
              <a:spcBef>
                <a:spcPct val="0"/>
              </a:spcBef>
              <a:spcAft>
                <a:spcPct val="0"/>
              </a:spcAft>
              <a:defRPr kumimoji="1" sz="3200" kern="1200">
                <a:solidFill>
                  <a:schemeClr val="tx1"/>
                </a:solidFill>
                <a:latin typeface="HGP創英角ｺﾞｼｯｸUB" panose="020B0900000000000000" pitchFamily="50" charset="-128"/>
                <a:ea typeface="HGP創英角ｺﾞｼｯｸUB" panose="020B0900000000000000" pitchFamily="50" charset="-128"/>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a:lstStyle>
          <a:p>
            <a:pPr defTabSz="914400" eaLnBrk="1" hangingPunct="1"/>
            <a:r>
              <a:rPr lang="ja-JP" altLang="en-US" sz="2400" dirty="0">
                <a:latin typeface="ＭＳ ゴシック" panose="020B0609070205080204" pitchFamily="49" charset="-128"/>
                <a:ea typeface="ＭＳ ゴシック" panose="020B0609070205080204" pitchFamily="49" charset="-128"/>
              </a:rPr>
              <a:t>９</a:t>
            </a:r>
            <a:r>
              <a:rPr lang="en-US" altLang="ja-JP" sz="2400" dirty="0">
                <a:latin typeface="ＭＳ ゴシック" panose="020B0609070205080204" pitchFamily="49" charset="-128"/>
                <a:ea typeface="ＭＳ ゴシック" panose="020B0609070205080204" pitchFamily="49" charset="-128"/>
              </a:rPr>
              <a:t>.</a:t>
            </a:r>
            <a:r>
              <a:rPr lang="ja-JP" altLang="en-US" sz="2400" dirty="0">
                <a:latin typeface="ＭＳ ゴシック" panose="020B0609070205080204" pitchFamily="49" charset="-128"/>
                <a:ea typeface="ＭＳ ゴシック" panose="020B0609070205080204" pitchFamily="49" charset="-128"/>
              </a:rPr>
              <a:t> 協業や支援の希望</a:t>
            </a:r>
          </a:p>
        </p:txBody>
      </p:sp>
      <p:cxnSp>
        <p:nvCxnSpPr>
          <p:cNvPr id="11" name="直線コネクタ 10">
            <a:extLst>
              <a:ext uri="{FF2B5EF4-FFF2-40B4-BE49-F238E27FC236}">
                <a16:creationId xmlns:a16="http://schemas.microsoft.com/office/drawing/2014/main" id="{C63AF632-17A1-494A-8421-EE59DD9B0820}"/>
              </a:ext>
            </a:extLst>
          </p:cNvPr>
          <p:cNvCxnSpPr/>
          <p:nvPr/>
        </p:nvCxnSpPr>
        <p:spPr>
          <a:xfrm>
            <a:off x="271463" y="735042"/>
            <a:ext cx="902383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タイトル 1">
            <a:extLst>
              <a:ext uri="{FF2B5EF4-FFF2-40B4-BE49-F238E27FC236}">
                <a16:creationId xmlns:a16="http://schemas.microsoft.com/office/drawing/2014/main" id="{D0DB25D7-7FB6-4ED9-A4DB-8F0D1EB8C305}"/>
              </a:ext>
            </a:extLst>
          </p:cNvPr>
          <p:cNvSpPr txBox="1">
            <a:spLocks/>
          </p:cNvSpPr>
          <p:nvPr/>
        </p:nvSpPr>
        <p:spPr bwMode="auto">
          <a:xfrm>
            <a:off x="329161" y="926264"/>
            <a:ext cx="8895801" cy="370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algn="l" rtl="0" fontAlgn="base">
              <a:lnSpc>
                <a:spcPct val="90000"/>
              </a:lnSpc>
              <a:spcBef>
                <a:spcPct val="0"/>
              </a:spcBef>
              <a:spcAft>
                <a:spcPct val="0"/>
              </a:spcAft>
              <a:defRPr kumimoji="1" sz="3200" kern="1200">
                <a:solidFill>
                  <a:schemeClr val="tx1"/>
                </a:solidFill>
                <a:latin typeface="HGP創英角ｺﾞｼｯｸUB" panose="020B0900000000000000" pitchFamily="50" charset="-128"/>
                <a:ea typeface="HGP創英角ｺﾞｼｯｸUB" panose="020B0900000000000000" pitchFamily="50" charset="-128"/>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a:lstStyle>
          <a:p>
            <a:pPr defTabSz="914400" eaLnBrk="1" hangingPunct="1"/>
            <a:r>
              <a:rPr lang="en-US" altLang="ja-JP" sz="1200" dirty="0">
                <a:solidFill>
                  <a:schemeClr val="tx1">
                    <a:lumMod val="50000"/>
                    <a:lumOff val="50000"/>
                  </a:schemeClr>
                </a:solidFill>
                <a:latin typeface="ＭＳ ゴシック" panose="020B0609070205080204" pitchFamily="49" charset="-128"/>
                <a:ea typeface="ＭＳ ゴシック" panose="020B0609070205080204" pitchFamily="49" charset="-128"/>
              </a:rPr>
              <a:t>※</a:t>
            </a:r>
            <a:r>
              <a:rPr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rPr>
              <a:t>サポーターや京商、連携支援機関等への要望があれば記載して</a:t>
            </a:r>
            <a:r>
              <a:rPr lang="ja-JP" altLang="en-US" sz="1200">
                <a:solidFill>
                  <a:schemeClr val="tx1">
                    <a:lumMod val="50000"/>
                    <a:lumOff val="50000"/>
                  </a:schemeClr>
                </a:solidFill>
                <a:latin typeface="ＭＳ ゴシック" panose="020B0609070205080204" pitchFamily="49" charset="-128"/>
                <a:ea typeface="ＭＳ ゴシック" panose="020B0609070205080204" pitchFamily="49" charset="-128"/>
              </a:rPr>
              <a:t>ください。 </a:t>
            </a:r>
            <a:r>
              <a:rPr lang="en-US" altLang="ja-JP" sz="1200">
                <a:solidFill>
                  <a:schemeClr val="tx1">
                    <a:lumMod val="50000"/>
                    <a:lumOff val="50000"/>
                  </a:schemeClr>
                </a:solidFill>
                <a:latin typeface="ＭＳ ゴシック" panose="020B0609070205080204" pitchFamily="49" charset="-128"/>
                <a:ea typeface="ＭＳ ゴシック" panose="020B0609070205080204" pitchFamily="49" charset="-128"/>
              </a:rPr>
              <a:t>(</a:t>
            </a:r>
            <a:r>
              <a:rPr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rPr>
              <a:t>ご要望にお応えできない場合もあります</a:t>
            </a:r>
            <a:r>
              <a:rPr lang="en-US" altLang="ja-JP" sz="1200" dirty="0">
                <a:solidFill>
                  <a:schemeClr val="tx1">
                    <a:lumMod val="50000"/>
                    <a:lumOff val="50000"/>
                  </a:schemeClr>
                </a:solidFill>
                <a:latin typeface="ＭＳ ゴシック" panose="020B0609070205080204" pitchFamily="49" charset="-128"/>
                <a:ea typeface="ＭＳ ゴシック" panose="020B0609070205080204" pitchFamily="49" charset="-128"/>
              </a:rPr>
              <a:t>)</a:t>
            </a:r>
            <a:endParaRPr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2986092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FD7CE487-6A05-406A-B200-F8AD6EBDEE49}"/>
              </a:ext>
            </a:extLst>
          </p:cNvPr>
          <p:cNvSpPr>
            <a:spLocks noGrp="1"/>
          </p:cNvSpPr>
          <p:nvPr>
            <p:ph type="sldNum" sz="quarter" idx="12"/>
          </p:nvPr>
        </p:nvSpPr>
        <p:spPr>
          <a:xfrm>
            <a:off x="9490842" y="6492875"/>
            <a:ext cx="415158" cy="365125"/>
          </a:xfrm>
        </p:spPr>
        <p:txBody>
          <a:bodyPr/>
          <a:lstStyle/>
          <a:p>
            <a:pPr>
              <a:defRPr/>
            </a:pPr>
            <a:fld id="{96BA3565-E867-44AF-9D39-29D41BFB608A}" type="slidenum">
              <a:rPr lang="ja-JP" altLang="en-US" smtClean="0">
                <a:latin typeface="ＭＳ ゴシック" panose="020B0609070205080204" pitchFamily="49" charset="-128"/>
                <a:ea typeface="ＭＳ ゴシック" panose="020B0609070205080204" pitchFamily="49" charset="-128"/>
              </a:rPr>
              <a:pPr>
                <a:defRPr/>
              </a:pPr>
              <a:t>10</a:t>
            </a:fld>
            <a:endParaRPr lang="ja-JP" altLang="en-US" dirty="0">
              <a:latin typeface="ＭＳ ゴシック" panose="020B0609070205080204" pitchFamily="49" charset="-128"/>
              <a:ea typeface="ＭＳ ゴシック" panose="020B0609070205080204" pitchFamily="49" charset="-128"/>
            </a:endParaRPr>
          </a:p>
        </p:txBody>
      </p:sp>
      <p:sp>
        <p:nvSpPr>
          <p:cNvPr id="8" name="フッター プレースホルダー 2">
            <a:extLst>
              <a:ext uri="{FF2B5EF4-FFF2-40B4-BE49-F238E27FC236}">
                <a16:creationId xmlns:a16="http://schemas.microsoft.com/office/drawing/2014/main" id="{4C12B9DC-BE08-45B7-BE1C-269DE489CD5D}"/>
              </a:ext>
            </a:extLst>
          </p:cNvPr>
          <p:cNvSpPr>
            <a:spLocks noGrp="1"/>
          </p:cNvSpPr>
          <p:nvPr>
            <p:ph type="ftr" sz="quarter" idx="11"/>
          </p:nvPr>
        </p:nvSpPr>
        <p:spPr>
          <a:xfrm>
            <a:off x="4486274" y="6310312"/>
            <a:ext cx="4809025" cy="365125"/>
          </a:xfrm>
        </p:spPr>
        <p:txBody>
          <a:bodyPr/>
          <a:lstStyle/>
          <a:p>
            <a:pPr algn="r">
              <a:defRPr/>
            </a:pPr>
            <a:r>
              <a:rPr lang="ja-JP" altLang="en-US" dirty="0">
                <a:latin typeface="ＭＳ ゴシック" panose="020B0609070205080204" pitchFamily="49" charset="-128"/>
                <a:ea typeface="ＭＳ ゴシック" panose="020B0609070205080204" pitchFamily="49" charset="-128"/>
              </a:rPr>
              <a:t>京都商工会議所「京都・知恵アントレ大賞</a:t>
            </a:r>
            <a:r>
              <a:rPr lang="en-US" altLang="ja-JP" dirty="0">
                <a:latin typeface="ＭＳ ゴシック" panose="020B0609070205080204" pitchFamily="49" charset="-128"/>
                <a:ea typeface="ＭＳ ゴシック" panose="020B0609070205080204" pitchFamily="49" charset="-128"/>
              </a:rPr>
              <a:t>2024</a:t>
            </a:r>
            <a:r>
              <a:rPr lang="ja-JP" altLang="en-US" dirty="0">
                <a:latin typeface="ＭＳ ゴシック" panose="020B0609070205080204" pitchFamily="49" charset="-128"/>
                <a:ea typeface="ＭＳ ゴシック" panose="020B0609070205080204" pitchFamily="49" charset="-128"/>
              </a:rPr>
              <a:t>」申請書</a:t>
            </a:r>
          </a:p>
        </p:txBody>
      </p:sp>
      <p:sp>
        <p:nvSpPr>
          <p:cNvPr id="9" name="タイトル 1">
            <a:extLst>
              <a:ext uri="{FF2B5EF4-FFF2-40B4-BE49-F238E27FC236}">
                <a16:creationId xmlns:a16="http://schemas.microsoft.com/office/drawing/2014/main" id="{73AF7ACD-C3DC-4819-BA8D-237B1AE3D995}"/>
              </a:ext>
            </a:extLst>
          </p:cNvPr>
          <p:cNvSpPr txBox="1">
            <a:spLocks/>
          </p:cNvSpPr>
          <p:nvPr/>
        </p:nvSpPr>
        <p:spPr bwMode="auto">
          <a:xfrm>
            <a:off x="271463" y="172980"/>
            <a:ext cx="8272462" cy="562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l" rtl="0" fontAlgn="base">
              <a:lnSpc>
                <a:spcPct val="90000"/>
              </a:lnSpc>
              <a:spcBef>
                <a:spcPct val="0"/>
              </a:spcBef>
              <a:spcAft>
                <a:spcPct val="0"/>
              </a:spcAft>
              <a:defRPr kumimoji="1" sz="3200" kern="1200">
                <a:solidFill>
                  <a:schemeClr val="tx1"/>
                </a:solidFill>
                <a:latin typeface="HGP創英角ｺﾞｼｯｸUB" panose="020B0900000000000000" pitchFamily="50" charset="-128"/>
                <a:ea typeface="HGP創英角ｺﾞｼｯｸUB" panose="020B0900000000000000" pitchFamily="50" charset="-128"/>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a:lstStyle>
          <a:p>
            <a:pPr defTabSz="914400" eaLnBrk="1" hangingPunct="1"/>
            <a:r>
              <a:rPr lang="en-US" altLang="ja-JP" sz="2400" dirty="0">
                <a:latin typeface="ＭＳ ゴシック" panose="020B0609070205080204" pitchFamily="49" charset="-128"/>
                <a:ea typeface="ＭＳ ゴシック" panose="020B0609070205080204" pitchFamily="49" charset="-128"/>
              </a:rPr>
              <a:t>10.</a:t>
            </a:r>
            <a:r>
              <a:rPr lang="ja-JP" altLang="en-US" sz="2400" dirty="0">
                <a:latin typeface="ＭＳ ゴシック" panose="020B0609070205080204" pitchFamily="49" charset="-128"/>
                <a:ea typeface="ＭＳ ゴシック" panose="020B0609070205080204" pitchFamily="49" charset="-128"/>
              </a:rPr>
              <a:t> 補足事項 </a:t>
            </a:r>
            <a:r>
              <a:rPr lang="en-US" altLang="ja-JP" sz="2400" dirty="0">
                <a:latin typeface="ＭＳ ゴシック" panose="020B0609070205080204" pitchFamily="49" charset="-128"/>
                <a:ea typeface="ＭＳ ゴシック" panose="020B0609070205080204" pitchFamily="49" charset="-128"/>
              </a:rPr>
              <a:t>(</a:t>
            </a:r>
            <a:r>
              <a:rPr lang="ja-JP" altLang="en-US" sz="2400" dirty="0">
                <a:latin typeface="ＭＳ ゴシック" panose="020B0609070205080204" pitchFamily="49" charset="-128"/>
                <a:ea typeface="ＭＳ ゴシック" panose="020B0609070205080204" pitchFamily="49" charset="-128"/>
              </a:rPr>
              <a:t>任意</a:t>
            </a:r>
            <a:r>
              <a:rPr lang="en-US" altLang="ja-JP" sz="2400" dirty="0">
                <a:latin typeface="ＭＳ ゴシック" panose="020B0609070205080204" pitchFamily="49" charset="-128"/>
                <a:ea typeface="ＭＳ ゴシック" panose="020B0609070205080204" pitchFamily="49" charset="-128"/>
              </a:rPr>
              <a:t>)</a:t>
            </a:r>
            <a:endParaRPr lang="ja-JP" altLang="en-US" sz="2400" dirty="0">
              <a:latin typeface="ＭＳ ゴシック" panose="020B0609070205080204" pitchFamily="49" charset="-128"/>
              <a:ea typeface="ＭＳ ゴシック" panose="020B0609070205080204" pitchFamily="49" charset="-128"/>
            </a:endParaRPr>
          </a:p>
        </p:txBody>
      </p:sp>
      <p:cxnSp>
        <p:nvCxnSpPr>
          <p:cNvPr id="11" name="直線コネクタ 10">
            <a:extLst>
              <a:ext uri="{FF2B5EF4-FFF2-40B4-BE49-F238E27FC236}">
                <a16:creationId xmlns:a16="http://schemas.microsoft.com/office/drawing/2014/main" id="{C63AF632-17A1-494A-8421-EE59DD9B0820}"/>
              </a:ext>
            </a:extLst>
          </p:cNvPr>
          <p:cNvCxnSpPr/>
          <p:nvPr/>
        </p:nvCxnSpPr>
        <p:spPr>
          <a:xfrm>
            <a:off x="271463" y="735042"/>
            <a:ext cx="902383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タイトル 1">
            <a:extLst>
              <a:ext uri="{FF2B5EF4-FFF2-40B4-BE49-F238E27FC236}">
                <a16:creationId xmlns:a16="http://schemas.microsoft.com/office/drawing/2014/main" id="{D0DB25D7-7FB6-4ED9-A4DB-8F0D1EB8C305}"/>
              </a:ext>
            </a:extLst>
          </p:cNvPr>
          <p:cNvSpPr txBox="1">
            <a:spLocks/>
          </p:cNvSpPr>
          <p:nvPr/>
        </p:nvSpPr>
        <p:spPr bwMode="auto">
          <a:xfrm>
            <a:off x="329161" y="926264"/>
            <a:ext cx="8895801" cy="370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algn="l" rtl="0" fontAlgn="base">
              <a:lnSpc>
                <a:spcPct val="90000"/>
              </a:lnSpc>
              <a:spcBef>
                <a:spcPct val="0"/>
              </a:spcBef>
              <a:spcAft>
                <a:spcPct val="0"/>
              </a:spcAft>
              <a:defRPr kumimoji="1" sz="3200" kern="1200">
                <a:solidFill>
                  <a:schemeClr val="tx1"/>
                </a:solidFill>
                <a:latin typeface="HGP創英角ｺﾞｼｯｸUB" panose="020B0900000000000000" pitchFamily="50" charset="-128"/>
                <a:ea typeface="HGP創英角ｺﾞｼｯｸUB" panose="020B0900000000000000" pitchFamily="50" charset="-128"/>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a:lstStyle>
          <a:p>
            <a:pPr defTabSz="914400" eaLnBrk="1" hangingPunct="1"/>
            <a:r>
              <a:rPr lang="en-US" altLang="ja-JP" sz="1200" dirty="0">
                <a:solidFill>
                  <a:schemeClr val="tx1">
                    <a:lumMod val="50000"/>
                    <a:lumOff val="50000"/>
                  </a:schemeClr>
                </a:solidFill>
                <a:latin typeface="ＭＳ ゴシック" panose="020B0609070205080204" pitchFamily="49" charset="-128"/>
                <a:ea typeface="ＭＳ ゴシック" panose="020B0609070205080204" pitchFamily="49" charset="-128"/>
              </a:rPr>
              <a:t>※</a:t>
            </a:r>
            <a:r>
              <a:rPr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rPr>
              <a:t>補足情報等あれば自由に記載してください</a:t>
            </a:r>
          </a:p>
        </p:txBody>
      </p:sp>
    </p:spTree>
    <p:extLst>
      <p:ext uri="{BB962C8B-B14F-4D97-AF65-F5344CB8AC3E}">
        <p14:creationId xmlns:p14="http://schemas.microsoft.com/office/powerpoint/2010/main" val="1454183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72B0C2-7B31-E04F-8E1F-1220866E3E95}"/>
              </a:ext>
            </a:extLst>
          </p:cNvPr>
          <p:cNvSpPr>
            <a:spLocks noGrp="1"/>
          </p:cNvSpPr>
          <p:nvPr>
            <p:ph type="title"/>
          </p:nvPr>
        </p:nvSpPr>
        <p:spPr>
          <a:xfrm>
            <a:off x="271463" y="172980"/>
            <a:ext cx="8272462" cy="562062"/>
          </a:xfrm>
        </p:spPr>
        <p:txBody>
          <a:bodyPr/>
          <a:lstStyle/>
          <a:p>
            <a:r>
              <a:rPr kumimoji="1" lang="ja-JP" altLang="en-US" sz="2400" dirty="0">
                <a:latin typeface="ＭＳ ゴシック" panose="020B0609070205080204" pitchFamily="49" charset="-128"/>
                <a:ea typeface="ＭＳ ゴシック" panose="020B0609070205080204" pitchFamily="49" charset="-128"/>
              </a:rPr>
              <a:t>１</a:t>
            </a:r>
            <a:r>
              <a:rPr kumimoji="1" lang="en-US" altLang="ja-JP" sz="2400" dirty="0">
                <a:latin typeface="ＭＳ ゴシック" panose="020B0609070205080204" pitchFamily="49" charset="-128"/>
                <a:ea typeface="ＭＳ ゴシック" panose="020B0609070205080204" pitchFamily="49" charset="-128"/>
              </a:rPr>
              <a:t>.</a:t>
            </a:r>
            <a:r>
              <a:rPr kumimoji="1" lang="ja-JP" altLang="en-US" sz="2400" dirty="0">
                <a:latin typeface="ＭＳ ゴシック" panose="020B0609070205080204" pitchFamily="49" charset="-128"/>
                <a:ea typeface="ＭＳ ゴシック" panose="020B0609070205080204" pitchFamily="49" charset="-128"/>
              </a:rPr>
              <a:t>事業概要</a:t>
            </a:r>
          </a:p>
        </p:txBody>
      </p:sp>
      <p:sp>
        <p:nvSpPr>
          <p:cNvPr id="11" name="正方形/長方形 10">
            <a:extLst>
              <a:ext uri="{FF2B5EF4-FFF2-40B4-BE49-F238E27FC236}">
                <a16:creationId xmlns:a16="http://schemas.microsoft.com/office/drawing/2014/main" id="{E1B136E2-2B22-4471-A937-87B9A9652849}"/>
              </a:ext>
            </a:extLst>
          </p:cNvPr>
          <p:cNvSpPr/>
          <p:nvPr/>
        </p:nvSpPr>
        <p:spPr>
          <a:xfrm>
            <a:off x="681039" y="1096645"/>
            <a:ext cx="8543923" cy="10998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400" dirty="0">
                <a:solidFill>
                  <a:schemeClr val="tx1"/>
                </a:solidFill>
                <a:latin typeface="ＭＳ ゴシック" panose="020B0609070205080204" pitchFamily="49" charset="-128"/>
                <a:ea typeface="ＭＳ ゴシック" panose="020B0609070205080204" pitchFamily="49" charset="-128"/>
              </a:rPr>
              <a:t>事業名</a:t>
            </a:r>
            <a:r>
              <a:rPr kumimoji="1" lang="ja-JP" altLang="en-US" sz="1100" dirty="0">
                <a:solidFill>
                  <a:schemeClr val="tx1">
                    <a:lumMod val="50000"/>
                    <a:lumOff val="50000"/>
                  </a:schemeClr>
                </a:solidFill>
                <a:latin typeface="ＭＳ ゴシック" panose="020B0609070205080204" pitchFamily="49" charset="-128"/>
                <a:ea typeface="ＭＳ ゴシック" panose="020B0609070205080204" pitchFamily="49" charset="-128"/>
              </a:rPr>
              <a:t>　</a:t>
            </a:r>
            <a:r>
              <a:rPr kumimoji="1" lang="en-US" altLang="ja-JP" sz="1100" dirty="0">
                <a:solidFill>
                  <a:schemeClr val="tx1">
                    <a:lumMod val="50000"/>
                    <a:lumOff val="50000"/>
                  </a:schemeClr>
                </a:solidFill>
                <a:latin typeface="ＭＳ ゴシック" panose="020B0609070205080204" pitchFamily="49" charset="-128"/>
                <a:ea typeface="ＭＳ ゴシック" panose="020B0609070205080204" pitchFamily="49" charset="-128"/>
              </a:rPr>
              <a:t>※</a:t>
            </a:r>
            <a:r>
              <a:rPr kumimoji="1" lang="ja-JP" altLang="en-US" sz="1100" dirty="0">
                <a:solidFill>
                  <a:schemeClr val="tx1">
                    <a:lumMod val="50000"/>
                    <a:lumOff val="50000"/>
                  </a:schemeClr>
                </a:solidFill>
                <a:latin typeface="ＭＳ ゴシック" panose="020B0609070205080204" pitchFamily="49" charset="-128"/>
                <a:ea typeface="ＭＳ ゴシック" panose="020B0609070205080204" pitchFamily="49" charset="-128"/>
              </a:rPr>
              <a:t>概ね</a:t>
            </a:r>
            <a:r>
              <a:rPr kumimoji="1" lang="en-US" altLang="ja-JP" sz="1100" dirty="0">
                <a:solidFill>
                  <a:schemeClr val="tx1">
                    <a:lumMod val="50000"/>
                    <a:lumOff val="50000"/>
                  </a:schemeClr>
                </a:solidFill>
                <a:latin typeface="ＭＳ ゴシック" panose="020B0609070205080204" pitchFamily="49" charset="-128"/>
                <a:ea typeface="ＭＳ ゴシック" panose="020B0609070205080204" pitchFamily="49" charset="-128"/>
              </a:rPr>
              <a:t>30</a:t>
            </a:r>
            <a:r>
              <a:rPr kumimoji="1" lang="ja-JP" altLang="en-US" sz="1100" dirty="0">
                <a:solidFill>
                  <a:schemeClr val="tx1">
                    <a:lumMod val="50000"/>
                    <a:lumOff val="50000"/>
                  </a:schemeClr>
                </a:solidFill>
                <a:latin typeface="ＭＳ ゴシック" panose="020B0609070205080204" pitchFamily="49" charset="-128"/>
                <a:ea typeface="ＭＳ ゴシック" panose="020B0609070205080204" pitchFamily="49" charset="-128"/>
              </a:rPr>
              <a:t>字以内</a:t>
            </a:r>
            <a:endParaRPr kumimoji="1" lang="en-US" altLang="ja-JP" sz="1100" dirty="0">
              <a:solidFill>
                <a:schemeClr val="tx1">
                  <a:lumMod val="50000"/>
                  <a:lumOff val="50000"/>
                </a:schemeClr>
              </a:solidFill>
              <a:latin typeface="ＭＳ ゴシック" panose="020B0609070205080204" pitchFamily="49" charset="-128"/>
              <a:ea typeface="ＭＳ ゴシック" panose="020B0609070205080204" pitchFamily="49" charset="-128"/>
            </a:endParaRPr>
          </a:p>
          <a:p>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sp>
        <p:nvSpPr>
          <p:cNvPr id="12" name="正方形/長方形 11">
            <a:extLst>
              <a:ext uri="{FF2B5EF4-FFF2-40B4-BE49-F238E27FC236}">
                <a16:creationId xmlns:a16="http://schemas.microsoft.com/office/drawing/2014/main" id="{1041BC3D-C710-4419-B844-C090092CFDC6}"/>
              </a:ext>
            </a:extLst>
          </p:cNvPr>
          <p:cNvSpPr/>
          <p:nvPr/>
        </p:nvSpPr>
        <p:spPr>
          <a:xfrm>
            <a:off x="681039" y="2400301"/>
            <a:ext cx="8543923" cy="3733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400" dirty="0">
                <a:solidFill>
                  <a:schemeClr val="tx1"/>
                </a:solidFill>
                <a:latin typeface="ＭＳ ゴシック" panose="020B0609070205080204" pitchFamily="49" charset="-128"/>
                <a:ea typeface="ＭＳ ゴシック" panose="020B0609070205080204" pitchFamily="49" charset="-128"/>
              </a:rPr>
              <a:t>事業概要　</a:t>
            </a:r>
            <a:r>
              <a:rPr kumimoji="1" lang="en-US" altLang="ja-JP" sz="1100" dirty="0">
                <a:solidFill>
                  <a:schemeClr val="tx1">
                    <a:lumMod val="50000"/>
                    <a:lumOff val="50000"/>
                  </a:schemeClr>
                </a:solidFill>
                <a:latin typeface="ＭＳ ゴシック" panose="020B0609070205080204" pitchFamily="49" charset="-128"/>
                <a:ea typeface="ＭＳ ゴシック" panose="020B0609070205080204" pitchFamily="49" charset="-128"/>
              </a:rPr>
              <a:t>※</a:t>
            </a:r>
            <a:r>
              <a:rPr kumimoji="1" lang="ja-JP" altLang="en-US" sz="1100" dirty="0">
                <a:solidFill>
                  <a:schemeClr val="tx1">
                    <a:lumMod val="50000"/>
                    <a:lumOff val="50000"/>
                  </a:schemeClr>
                </a:solidFill>
                <a:latin typeface="ＭＳ ゴシック" panose="020B0609070205080204" pitchFamily="49" charset="-128"/>
                <a:ea typeface="ＭＳ ゴシック" panose="020B0609070205080204" pitchFamily="49" charset="-128"/>
              </a:rPr>
              <a:t>概ね</a:t>
            </a:r>
            <a:r>
              <a:rPr kumimoji="1" lang="en-US" altLang="ja-JP" sz="1100" dirty="0">
                <a:solidFill>
                  <a:schemeClr val="tx1">
                    <a:lumMod val="50000"/>
                    <a:lumOff val="50000"/>
                  </a:schemeClr>
                </a:solidFill>
                <a:latin typeface="ＭＳ ゴシック" panose="020B0609070205080204" pitchFamily="49" charset="-128"/>
                <a:ea typeface="ＭＳ ゴシック" panose="020B0609070205080204" pitchFamily="49" charset="-128"/>
              </a:rPr>
              <a:t>200</a:t>
            </a:r>
            <a:r>
              <a:rPr kumimoji="1" lang="ja-JP" altLang="en-US" sz="1100" dirty="0">
                <a:solidFill>
                  <a:schemeClr val="tx1">
                    <a:lumMod val="50000"/>
                    <a:lumOff val="50000"/>
                  </a:schemeClr>
                </a:solidFill>
                <a:latin typeface="ＭＳ ゴシック" panose="020B0609070205080204" pitchFamily="49" charset="-128"/>
                <a:ea typeface="ＭＳ ゴシック" panose="020B0609070205080204" pitchFamily="49" charset="-128"/>
              </a:rPr>
              <a:t>字以内</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endParaRPr kumimoji="1"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endParaRPr>
          </a:p>
        </p:txBody>
      </p:sp>
      <p:sp>
        <p:nvSpPr>
          <p:cNvPr id="3" name="フッター プレースホルダー 2">
            <a:extLst>
              <a:ext uri="{FF2B5EF4-FFF2-40B4-BE49-F238E27FC236}">
                <a16:creationId xmlns:a16="http://schemas.microsoft.com/office/drawing/2014/main" id="{5EBA089F-C99C-4E71-AFED-2833AE307A07}"/>
              </a:ext>
            </a:extLst>
          </p:cNvPr>
          <p:cNvSpPr>
            <a:spLocks noGrp="1"/>
          </p:cNvSpPr>
          <p:nvPr>
            <p:ph type="ftr" sz="quarter" idx="11"/>
          </p:nvPr>
        </p:nvSpPr>
        <p:spPr>
          <a:xfrm>
            <a:off x="4486274" y="6310312"/>
            <a:ext cx="4809025" cy="365125"/>
          </a:xfrm>
        </p:spPr>
        <p:txBody>
          <a:bodyPr/>
          <a:lstStyle/>
          <a:p>
            <a:pPr algn="r">
              <a:defRPr/>
            </a:pPr>
            <a:r>
              <a:rPr lang="ja-JP" altLang="en-US" dirty="0">
                <a:latin typeface="ＭＳ ゴシック" panose="020B0609070205080204" pitchFamily="49" charset="-128"/>
                <a:ea typeface="ＭＳ ゴシック" panose="020B0609070205080204" pitchFamily="49" charset="-128"/>
              </a:rPr>
              <a:t>京都商工会議所「京都・知恵アントレ大賞</a:t>
            </a:r>
            <a:r>
              <a:rPr lang="en-US" altLang="ja-JP" dirty="0">
                <a:latin typeface="ＭＳ ゴシック" panose="020B0609070205080204" pitchFamily="49" charset="-128"/>
                <a:ea typeface="ＭＳ ゴシック" panose="020B0609070205080204" pitchFamily="49" charset="-128"/>
              </a:rPr>
              <a:t>2024</a:t>
            </a:r>
            <a:r>
              <a:rPr lang="ja-JP" altLang="en-US" dirty="0">
                <a:latin typeface="ＭＳ ゴシック" panose="020B0609070205080204" pitchFamily="49" charset="-128"/>
                <a:ea typeface="ＭＳ ゴシック" panose="020B0609070205080204" pitchFamily="49" charset="-128"/>
              </a:rPr>
              <a:t>」申請書</a:t>
            </a:r>
          </a:p>
        </p:txBody>
      </p:sp>
      <p:sp>
        <p:nvSpPr>
          <p:cNvPr id="5" name="スライド番号プレースホルダー 4">
            <a:extLst>
              <a:ext uri="{FF2B5EF4-FFF2-40B4-BE49-F238E27FC236}">
                <a16:creationId xmlns:a16="http://schemas.microsoft.com/office/drawing/2014/main" id="{163C6999-C3E1-4EEB-AC45-739BFE961BBD}"/>
              </a:ext>
            </a:extLst>
          </p:cNvPr>
          <p:cNvSpPr>
            <a:spLocks noGrp="1"/>
          </p:cNvSpPr>
          <p:nvPr>
            <p:ph type="sldNum" sz="quarter" idx="12"/>
          </p:nvPr>
        </p:nvSpPr>
        <p:spPr>
          <a:xfrm>
            <a:off x="9542949" y="6476348"/>
            <a:ext cx="363051" cy="381652"/>
          </a:xfrm>
        </p:spPr>
        <p:txBody>
          <a:bodyPr/>
          <a:lstStyle/>
          <a:p>
            <a:pPr>
              <a:defRPr/>
            </a:pPr>
            <a:fld id="{96BA3565-E867-44AF-9D39-29D41BFB608A}" type="slidenum">
              <a:rPr lang="ja-JP" altLang="en-US" smtClean="0">
                <a:latin typeface="ＭＳ ゴシック" panose="020B0609070205080204" pitchFamily="49" charset="-128"/>
                <a:ea typeface="ＭＳ ゴシック" panose="020B0609070205080204" pitchFamily="49" charset="-128"/>
              </a:rPr>
              <a:pPr>
                <a:defRPr/>
              </a:pPr>
              <a:t>1</a:t>
            </a:fld>
            <a:endParaRPr lang="ja-JP" altLang="en-US" dirty="0">
              <a:latin typeface="ＭＳ ゴシック" panose="020B0609070205080204" pitchFamily="49" charset="-128"/>
              <a:ea typeface="ＭＳ ゴシック" panose="020B0609070205080204" pitchFamily="49" charset="-128"/>
            </a:endParaRPr>
          </a:p>
        </p:txBody>
      </p:sp>
      <p:cxnSp>
        <p:nvCxnSpPr>
          <p:cNvPr id="6" name="直線コネクタ 5">
            <a:extLst>
              <a:ext uri="{FF2B5EF4-FFF2-40B4-BE49-F238E27FC236}">
                <a16:creationId xmlns:a16="http://schemas.microsoft.com/office/drawing/2014/main" id="{98C8A76A-70A2-459D-B9D5-0A2FD7B965C2}"/>
              </a:ext>
            </a:extLst>
          </p:cNvPr>
          <p:cNvCxnSpPr/>
          <p:nvPr/>
        </p:nvCxnSpPr>
        <p:spPr>
          <a:xfrm>
            <a:off x="271463" y="735042"/>
            <a:ext cx="902383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2476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72B0C2-7B31-E04F-8E1F-1220866E3E95}"/>
              </a:ext>
            </a:extLst>
          </p:cNvPr>
          <p:cNvSpPr>
            <a:spLocks noGrp="1"/>
          </p:cNvSpPr>
          <p:nvPr>
            <p:ph type="title"/>
          </p:nvPr>
        </p:nvSpPr>
        <p:spPr>
          <a:xfrm>
            <a:off x="271463" y="172980"/>
            <a:ext cx="8272462" cy="562062"/>
          </a:xfrm>
        </p:spPr>
        <p:txBody>
          <a:bodyPr/>
          <a:lstStyle/>
          <a:p>
            <a:r>
              <a:rPr kumimoji="1" lang="ja-JP" altLang="en-US" sz="2400" dirty="0">
                <a:latin typeface="ＭＳ ゴシック" panose="020B0609070205080204" pitchFamily="49" charset="-128"/>
                <a:ea typeface="ＭＳ ゴシック" panose="020B0609070205080204" pitchFamily="49" charset="-128"/>
              </a:rPr>
              <a:t>２</a:t>
            </a:r>
            <a:r>
              <a:rPr kumimoji="1" lang="en-US" altLang="ja-JP" sz="2400" dirty="0">
                <a:latin typeface="ＭＳ ゴシック" panose="020B0609070205080204" pitchFamily="49" charset="-128"/>
                <a:ea typeface="ＭＳ ゴシック" panose="020B0609070205080204" pitchFamily="49" charset="-128"/>
              </a:rPr>
              <a:t>.</a:t>
            </a:r>
            <a:r>
              <a:rPr kumimoji="1" lang="ja-JP" altLang="en-US" sz="2400" dirty="0">
                <a:latin typeface="ＭＳ ゴシック" panose="020B0609070205080204" pitchFamily="49" charset="-128"/>
                <a:ea typeface="ＭＳ ゴシック" panose="020B0609070205080204" pitchFamily="49" charset="-128"/>
              </a:rPr>
              <a:t> 製品・サービス概要</a:t>
            </a:r>
          </a:p>
        </p:txBody>
      </p:sp>
      <p:sp>
        <p:nvSpPr>
          <p:cNvPr id="3" name="フッター プレースホルダー 2">
            <a:extLst>
              <a:ext uri="{FF2B5EF4-FFF2-40B4-BE49-F238E27FC236}">
                <a16:creationId xmlns:a16="http://schemas.microsoft.com/office/drawing/2014/main" id="{5EBA089F-C99C-4E71-AFED-2833AE307A07}"/>
              </a:ext>
            </a:extLst>
          </p:cNvPr>
          <p:cNvSpPr>
            <a:spLocks noGrp="1"/>
          </p:cNvSpPr>
          <p:nvPr>
            <p:ph type="ftr" sz="quarter" idx="11"/>
          </p:nvPr>
        </p:nvSpPr>
        <p:spPr>
          <a:xfrm>
            <a:off x="4486274" y="6310312"/>
            <a:ext cx="4809025" cy="365125"/>
          </a:xfrm>
        </p:spPr>
        <p:txBody>
          <a:bodyPr/>
          <a:lstStyle/>
          <a:p>
            <a:pPr algn="r">
              <a:defRPr/>
            </a:pPr>
            <a:r>
              <a:rPr lang="ja-JP" altLang="en-US" dirty="0">
                <a:latin typeface="ＭＳ ゴシック" panose="020B0609070205080204" pitchFamily="49" charset="-128"/>
                <a:ea typeface="ＭＳ ゴシック" panose="020B0609070205080204" pitchFamily="49" charset="-128"/>
              </a:rPr>
              <a:t>京都商工会議所「京都・知恵アントレ大賞</a:t>
            </a:r>
            <a:r>
              <a:rPr lang="en-US" altLang="ja-JP" dirty="0">
                <a:latin typeface="ＭＳ ゴシック" panose="020B0609070205080204" pitchFamily="49" charset="-128"/>
                <a:ea typeface="ＭＳ ゴシック" panose="020B0609070205080204" pitchFamily="49" charset="-128"/>
              </a:rPr>
              <a:t>2024</a:t>
            </a:r>
            <a:r>
              <a:rPr lang="ja-JP" altLang="en-US" dirty="0">
                <a:latin typeface="ＭＳ ゴシック" panose="020B0609070205080204" pitchFamily="49" charset="-128"/>
                <a:ea typeface="ＭＳ ゴシック" panose="020B0609070205080204" pitchFamily="49" charset="-128"/>
              </a:rPr>
              <a:t>」申請書</a:t>
            </a:r>
          </a:p>
        </p:txBody>
      </p:sp>
      <p:sp>
        <p:nvSpPr>
          <p:cNvPr id="5" name="スライド番号プレースホルダー 4">
            <a:extLst>
              <a:ext uri="{FF2B5EF4-FFF2-40B4-BE49-F238E27FC236}">
                <a16:creationId xmlns:a16="http://schemas.microsoft.com/office/drawing/2014/main" id="{163C6999-C3E1-4EEB-AC45-739BFE961BBD}"/>
              </a:ext>
            </a:extLst>
          </p:cNvPr>
          <p:cNvSpPr>
            <a:spLocks noGrp="1"/>
          </p:cNvSpPr>
          <p:nvPr>
            <p:ph type="sldNum" sz="quarter" idx="12"/>
          </p:nvPr>
        </p:nvSpPr>
        <p:spPr>
          <a:xfrm>
            <a:off x="9542949" y="6476348"/>
            <a:ext cx="363051" cy="381652"/>
          </a:xfrm>
        </p:spPr>
        <p:txBody>
          <a:bodyPr/>
          <a:lstStyle/>
          <a:p>
            <a:pPr>
              <a:defRPr/>
            </a:pPr>
            <a:fld id="{96BA3565-E867-44AF-9D39-29D41BFB608A}" type="slidenum">
              <a:rPr lang="ja-JP" altLang="en-US" smtClean="0">
                <a:latin typeface="ＭＳ ゴシック" panose="020B0609070205080204" pitchFamily="49" charset="-128"/>
                <a:ea typeface="ＭＳ ゴシック" panose="020B0609070205080204" pitchFamily="49" charset="-128"/>
              </a:rPr>
              <a:pPr>
                <a:defRPr/>
              </a:pPr>
              <a:t>2</a:t>
            </a:fld>
            <a:endParaRPr lang="ja-JP" altLang="en-US" dirty="0">
              <a:latin typeface="ＭＳ ゴシック" panose="020B0609070205080204" pitchFamily="49" charset="-128"/>
              <a:ea typeface="ＭＳ ゴシック" panose="020B0609070205080204" pitchFamily="49" charset="-128"/>
            </a:endParaRPr>
          </a:p>
        </p:txBody>
      </p:sp>
      <p:cxnSp>
        <p:nvCxnSpPr>
          <p:cNvPr id="6" name="直線コネクタ 5">
            <a:extLst>
              <a:ext uri="{FF2B5EF4-FFF2-40B4-BE49-F238E27FC236}">
                <a16:creationId xmlns:a16="http://schemas.microsoft.com/office/drawing/2014/main" id="{98C8A76A-70A2-459D-B9D5-0A2FD7B965C2}"/>
              </a:ext>
            </a:extLst>
          </p:cNvPr>
          <p:cNvCxnSpPr/>
          <p:nvPr/>
        </p:nvCxnSpPr>
        <p:spPr>
          <a:xfrm>
            <a:off x="271463" y="735042"/>
            <a:ext cx="902383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タイトル 1">
            <a:extLst>
              <a:ext uri="{FF2B5EF4-FFF2-40B4-BE49-F238E27FC236}">
                <a16:creationId xmlns:a16="http://schemas.microsoft.com/office/drawing/2014/main" id="{93CB7EB4-5B87-C7F3-B908-20BC20E72C06}"/>
              </a:ext>
            </a:extLst>
          </p:cNvPr>
          <p:cNvSpPr txBox="1">
            <a:spLocks/>
          </p:cNvSpPr>
          <p:nvPr/>
        </p:nvSpPr>
        <p:spPr bwMode="auto">
          <a:xfrm>
            <a:off x="329161" y="926264"/>
            <a:ext cx="8966138" cy="370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algn="l" rtl="0" fontAlgn="base">
              <a:lnSpc>
                <a:spcPct val="90000"/>
              </a:lnSpc>
              <a:spcBef>
                <a:spcPct val="0"/>
              </a:spcBef>
              <a:spcAft>
                <a:spcPct val="0"/>
              </a:spcAft>
              <a:defRPr kumimoji="1" sz="3200" kern="1200">
                <a:solidFill>
                  <a:schemeClr val="tx1"/>
                </a:solidFill>
                <a:latin typeface="HGP創英角ｺﾞｼｯｸUB" panose="020B0900000000000000" pitchFamily="50" charset="-128"/>
                <a:ea typeface="HGP創英角ｺﾞｼｯｸUB" panose="020B0900000000000000" pitchFamily="50" charset="-128"/>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a:lstStyle>
          <a:p>
            <a:r>
              <a:rPr kumimoji="1" lang="en-US" altLang="ja-JP" sz="1200" dirty="0">
                <a:solidFill>
                  <a:schemeClr val="tx1">
                    <a:lumMod val="50000"/>
                    <a:lumOff val="50000"/>
                  </a:schemeClr>
                </a:solidFill>
                <a:latin typeface="ＭＳ ゴシック" panose="020B0609070205080204" pitchFamily="49" charset="-128"/>
                <a:ea typeface="ＭＳ ゴシック" panose="020B0609070205080204" pitchFamily="49" charset="-128"/>
              </a:rPr>
              <a:t>※</a:t>
            </a:r>
            <a:r>
              <a:rPr kumimoji="1"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rPr>
              <a:t>提供する製品・サービス・ソリューションと、その価値（</a:t>
            </a:r>
            <a:r>
              <a:rPr kumimoji="1" lang="en-US" altLang="ja-JP" sz="1200" dirty="0">
                <a:solidFill>
                  <a:schemeClr val="tx1">
                    <a:lumMod val="50000"/>
                    <a:lumOff val="50000"/>
                  </a:schemeClr>
                </a:solidFill>
                <a:latin typeface="ＭＳ ゴシック" panose="020B0609070205080204" pitchFamily="49" charset="-128"/>
                <a:ea typeface="ＭＳ ゴシック" panose="020B0609070205080204" pitchFamily="49" charset="-128"/>
              </a:rPr>
              <a:t>before</a:t>
            </a:r>
            <a:r>
              <a:rPr kumimoji="1"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rPr>
              <a:t>、</a:t>
            </a:r>
            <a:r>
              <a:rPr kumimoji="1" lang="en-US" altLang="ja-JP" sz="1200" dirty="0">
                <a:solidFill>
                  <a:schemeClr val="tx1">
                    <a:lumMod val="50000"/>
                    <a:lumOff val="50000"/>
                  </a:schemeClr>
                </a:solidFill>
                <a:latin typeface="ＭＳ ゴシック" panose="020B0609070205080204" pitchFamily="49" charset="-128"/>
                <a:ea typeface="ＭＳ ゴシック" panose="020B0609070205080204" pitchFamily="49" charset="-128"/>
              </a:rPr>
              <a:t>after</a:t>
            </a:r>
            <a:r>
              <a:rPr kumimoji="1"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rPr>
              <a:t>）について説明してください。</a:t>
            </a:r>
          </a:p>
        </p:txBody>
      </p:sp>
    </p:spTree>
    <p:extLst>
      <p:ext uri="{BB962C8B-B14F-4D97-AF65-F5344CB8AC3E}">
        <p14:creationId xmlns:p14="http://schemas.microsoft.com/office/powerpoint/2010/main" val="965932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0CD302C5-D105-4427-80CA-F90C9D210E52}"/>
              </a:ext>
            </a:extLst>
          </p:cNvPr>
          <p:cNvSpPr>
            <a:spLocks noGrp="1"/>
          </p:cNvSpPr>
          <p:nvPr>
            <p:ph type="sldNum" sz="quarter" idx="12"/>
          </p:nvPr>
        </p:nvSpPr>
        <p:spPr>
          <a:xfrm>
            <a:off x="9486900" y="6492875"/>
            <a:ext cx="419100" cy="365125"/>
          </a:xfrm>
        </p:spPr>
        <p:txBody>
          <a:bodyPr/>
          <a:lstStyle/>
          <a:p>
            <a:pPr>
              <a:defRPr/>
            </a:pPr>
            <a:fld id="{96BA3565-E867-44AF-9D39-29D41BFB608A}" type="slidenum">
              <a:rPr lang="ja-JP" altLang="en-US" smtClean="0">
                <a:latin typeface="ＭＳ ゴシック" panose="020B0609070205080204" pitchFamily="49" charset="-128"/>
                <a:ea typeface="ＭＳ ゴシック" panose="020B0609070205080204" pitchFamily="49" charset="-128"/>
              </a:rPr>
              <a:pPr>
                <a:defRPr/>
              </a:pPr>
              <a:t>3</a:t>
            </a:fld>
            <a:endParaRPr lang="ja-JP" altLang="en-US" dirty="0">
              <a:latin typeface="ＭＳ ゴシック" panose="020B0609070205080204" pitchFamily="49" charset="-128"/>
              <a:ea typeface="ＭＳ ゴシック" panose="020B0609070205080204" pitchFamily="49" charset="-128"/>
            </a:endParaRPr>
          </a:p>
        </p:txBody>
      </p:sp>
      <p:sp>
        <p:nvSpPr>
          <p:cNvPr id="7" name="タイトル 1">
            <a:extLst>
              <a:ext uri="{FF2B5EF4-FFF2-40B4-BE49-F238E27FC236}">
                <a16:creationId xmlns:a16="http://schemas.microsoft.com/office/drawing/2014/main" id="{1A251E97-E7B7-486E-AFDE-306EB516ECED}"/>
              </a:ext>
            </a:extLst>
          </p:cNvPr>
          <p:cNvSpPr txBox="1">
            <a:spLocks/>
          </p:cNvSpPr>
          <p:nvPr/>
        </p:nvSpPr>
        <p:spPr bwMode="auto">
          <a:xfrm>
            <a:off x="329161" y="926264"/>
            <a:ext cx="8966138" cy="370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algn="l" rtl="0" fontAlgn="base">
              <a:lnSpc>
                <a:spcPct val="90000"/>
              </a:lnSpc>
              <a:spcBef>
                <a:spcPct val="0"/>
              </a:spcBef>
              <a:spcAft>
                <a:spcPct val="0"/>
              </a:spcAft>
              <a:defRPr kumimoji="1" sz="3200" kern="1200">
                <a:solidFill>
                  <a:schemeClr val="tx1"/>
                </a:solidFill>
                <a:latin typeface="HGP創英角ｺﾞｼｯｸUB" panose="020B0900000000000000" pitchFamily="50" charset="-128"/>
                <a:ea typeface="HGP創英角ｺﾞｼｯｸUB" panose="020B0900000000000000" pitchFamily="50" charset="-128"/>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a:lstStyle>
          <a:p>
            <a:pPr defTabSz="914400" eaLnBrk="1" hangingPunct="1"/>
            <a:r>
              <a:rPr lang="en-US" altLang="ja-JP" sz="1200" dirty="0">
                <a:solidFill>
                  <a:schemeClr val="tx1">
                    <a:lumMod val="50000"/>
                    <a:lumOff val="50000"/>
                  </a:schemeClr>
                </a:solidFill>
                <a:latin typeface="ＭＳ ゴシック" panose="020B0609070205080204" pitchFamily="49" charset="-128"/>
                <a:ea typeface="ＭＳ ゴシック" panose="020B0609070205080204" pitchFamily="49" charset="-128"/>
              </a:rPr>
              <a:t>※</a:t>
            </a:r>
            <a:r>
              <a:rPr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rPr>
              <a:t>社会の現状や課題、起業の原体験やきっかけ、起業家の世界観（どのような社会にしたいか）などについて記載してください。</a:t>
            </a:r>
          </a:p>
        </p:txBody>
      </p:sp>
      <p:sp>
        <p:nvSpPr>
          <p:cNvPr id="8" name="フッター プレースホルダー 2">
            <a:extLst>
              <a:ext uri="{FF2B5EF4-FFF2-40B4-BE49-F238E27FC236}">
                <a16:creationId xmlns:a16="http://schemas.microsoft.com/office/drawing/2014/main" id="{619DF8CB-FF01-44EE-AFC2-EBB64FC3F916}"/>
              </a:ext>
            </a:extLst>
          </p:cNvPr>
          <p:cNvSpPr>
            <a:spLocks noGrp="1"/>
          </p:cNvSpPr>
          <p:nvPr>
            <p:ph type="ftr" sz="quarter" idx="11"/>
          </p:nvPr>
        </p:nvSpPr>
        <p:spPr>
          <a:xfrm>
            <a:off x="4486274" y="6310312"/>
            <a:ext cx="4809025" cy="365125"/>
          </a:xfrm>
        </p:spPr>
        <p:txBody>
          <a:bodyPr/>
          <a:lstStyle/>
          <a:p>
            <a:pPr algn="r">
              <a:defRPr/>
            </a:pPr>
            <a:r>
              <a:rPr lang="ja-JP" altLang="en-US" dirty="0">
                <a:latin typeface="ＭＳ ゴシック" panose="020B0609070205080204" pitchFamily="49" charset="-128"/>
                <a:ea typeface="ＭＳ ゴシック" panose="020B0609070205080204" pitchFamily="49" charset="-128"/>
              </a:rPr>
              <a:t>京都商工会議所「京都・知恵アントレ大賞</a:t>
            </a:r>
            <a:r>
              <a:rPr lang="en-US" altLang="ja-JP" dirty="0">
                <a:latin typeface="ＭＳ ゴシック" panose="020B0609070205080204" pitchFamily="49" charset="-128"/>
                <a:ea typeface="ＭＳ ゴシック" panose="020B0609070205080204" pitchFamily="49" charset="-128"/>
              </a:rPr>
              <a:t>2024</a:t>
            </a:r>
            <a:r>
              <a:rPr lang="ja-JP" altLang="en-US" dirty="0">
                <a:latin typeface="ＭＳ ゴシック" panose="020B0609070205080204" pitchFamily="49" charset="-128"/>
                <a:ea typeface="ＭＳ ゴシック" panose="020B0609070205080204" pitchFamily="49" charset="-128"/>
              </a:rPr>
              <a:t>」申請書</a:t>
            </a:r>
          </a:p>
        </p:txBody>
      </p:sp>
      <p:sp>
        <p:nvSpPr>
          <p:cNvPr id="9" name="タイトル 1">
            <a:extLst>
              <a:ext uri="{FF2B5EF4-FFF2-40B4-BE49-F238E27FC236}">
                <a16:creationId xmlns:a16="http://schemas.microsoft.com/office/drawing/2014/main" id="{ED24D0FE-90E3-4A7D-B815-B5CF9FB6A263}"/>
              </a:ext>
            </a:extLst>
          </p:cNvPr>
          <p:cNvSpPr txBox="1">
            <a:spLocks/>
          </p:cNvSpPr>
          <p:nvPr/>
        </p:nvSpPr>
        <p:spPr bwMode="auto">
          <a:xfrm>
            <a:off x="271463" y="172980"/>
            <a:ext cx="8272462" cy="562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l" rtl="0" fontAlgn="base">
              <a:lnSpc>
                <a:spcPct val="90000"/>
              </a:lnSpc>
              <a:spcBef>
                <a:spcPct val="0"/>
              </a:spcBef>
              <a:spcAft>
                <a:spcPct val="0"/>
              </a:spcAft>
              <a:defRPr kumimoji="1" sz="3200" kern="1200">
                <a:solidFill>
                  <a:schemeClr val="tx1"/>
                </a:solidFill>
                <a:latin typeface="HGP創英角ｺﾞｼｯｸUB" panose="020B0900000000000000" pitchFamily="50" charset="-128"/>
                <a:ea typeface="HGP創英角ｺﾞｼｯｸUB" panose="020B0900000000000000" pitchFamily="50" charset="-128"/>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a:lstStyle>
          <a:p>
            <a:pPr defTabSz="914400" eaLnBrk="1" hangingPunct="1"/>
            <a:r>
              <a:rPr lang="ja-JP" altLang="en-US" sz="2400" dirty="0">
                <a:latin typeface="ＭＳ ゴシック" panose="020B0609070205080204" pitchFamily="49" charset="-128"/>
                <a:ea typeface="ＭＳ ゴシック" panose="020B0609070205080204" pitchFamily="49" charset="-128"/>
              </a:rPr>
              <a:t>３</a:t>
            </a:r>
            <a:r>
              <a:rPr lang="en-US" altLang="ja-JP" sz="2400" dirty="0">
                <a:latin typeface="ＭＳ ゴシック" panose="020B0609070205080204" pitchFamily="49" charset="-128"/>
                <a:ea typeface="ＭＳ ゴシック" panose="020B0609070205080204" pitchFamily="49" charset="-128"/>
              </a:rPr>
              <a:t>.</a:t>
            </a:r>
            <a:r>
              <a:rPr lang="ja-JP" altLang="en-US" sz="2400" dirty="0">
                <a:latin typeface="ＭＳ ゴシック" panose="020B0609070205080204" pitchFamily="49" charset="-128"/>
                <a:ea typeface="ＭＳ ゴシック" panose="020B0609070205080204" pitchFamily="49" charset="-128"/>
              </a:rPr>
              <a:t>事業背景／原体験／世界観</a:t>
            </a:r>
          </a:p>
        </p:txBody>
      </p:sp>
      <p:cxnSp>
        <p:nvCxnSpPr>
          <p:cNvPr id="11" name="直線コネクタ 10">
            <a:extLst>
              <a:ext uri="{FF2B5EF4-FFF2-40B4-BE49-F238E27FC236}">
                <a16:creationId xmlns:a16="http://schemas.microsoft.com/office/drawing/2014/main" id="{CB2C3D08-58A6-4AE9-AEBB-5F512CBD5EDC}"/>
              </a:ext>
            </a:extLst>
          </p:cNvPr>
          <p:cNvCxnSpPr/>
          <p:nvPr/>
        </p:nvCxnSpPr>
        <p:spPr>
          <a:xfrm>
            <a:off x="271463" y="735042"/>
            <a:ext cx="902383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6007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72B0C2-7B31-E04F-8E1F-1220866E3E95}"/>
              </a:ext>
            </a:extLst>
          </p:cNvPr>
          <p:cNvSpPr>
            <a:spLocks noGrp="1"/>
          </p:cNvSpPr>
          <p:nvPr>
            <p:ph type="title"/>
          </p:nvPr>
        </p:nvSpPr>
        <p:spPr>
          <a:xfrm>
            <a:off x="271463" y="172980"/>
            <a:ext cx="8272462" cy="562062"/>
          </a:xfrm>
        </p:spPr>
        <p:txBody>
          <a:bodyPr/>
          <a:lstStyle/>
          <a:p>
            <a:r>
              <a:rPr kumimoji="1" lang="ja-JP" altLang="en-US" sz="2400" dirty="0">
                <a:latin typeface="ＭＳ ゴシック" panose="020B0609070205080204" pitchFamily="49" charset="-128"/>
                <a:ea typeface="ＭＳ ゴシック" panose="020B0609070205080204" pitchFamily="49" charset="-128"/>
              </a:rPr>
              <a:t>４</a:t>
            </a:r>
            <a:r>
              <a:rPr kumimoji="1" lang="en-US" altLang="ja-JP" sz="2400" dirty="0">
                <a:latin typeface="ＭＳ ゴシック" panose="020B0609070205080204" pitchFamily="49" charset="-128"/>
                <a:ea typeface="ＭＳ ゴシック" panose="020B0609070205080204" pitchFamily="49" charset="-128"/>
              </a:rPr>
              <a:t>.</a:t>
            </a:r>
            <a:r>
              <a:rPr kumimoji="1" lang="ja-JP" altLang="en-US" sz="2400" dirty="0">
                <a:latin typeface="ＭＳ ゴシック" panose="020B0609070205080204" pitchFamily="49" charset="-128"/>
                <a:ea typeface="ＭＳ ゴシック" panose="020B0609070205080204" pitchFamily="49" charset="-128"/>
              </a:rPr>
              <a:t>ビジネスモデル</a:t>
            </a:r>
          </a:p>
        </p:txBody>
      </p:sp>
      <p:sp>
        <p:nvSpPr>
          <p:cNvPr id="3" name="フッター プレースホルダー 2">
            <a:extLst>
              <a:ext uri="{FF2B5EF4-FFF2-40B4-BE49-F238E27FC236}">
                <a16:creationId xmlns:a16="http://schemas.microsoft.com/office/drawing/2014/main" id="{5EBA089F-C99C-4E71-AFED-2833AE307A07}"/>
              </a:ext>
            </a:extLst>
          </p:cNvPr>
          <p:cNvSpPr>
            <a:spLocks noGrp="1"/>
          </p:cNvSpPr>
          <p:nvPr>
            <p:ph type="ftr" sz="quarter" idx="11"/>
          </p:nvPr>
        </p:nvSpPr>
        <p:spPr>
          <a:xfrm>
            <a:off x="4486274" y="6310312"/>
            <a:ext cx="4809025" cy="365125"/>
          </a:xfrm>
        </p:spPr>
        <p:txBody>
          <a:bodyPr/>
          <a:lstStyle/>
          <a:p>
            <a:pPr algn="r">
              <a:defRPr/>
            </a:pPr>
            <a:r>
              <a:rPr lang="ja-JP" altLang="en-US" dirty="0">
                <a:latin typeface="ＭＳ ゴシック" panose="020B0609070205080204" pitchFamily="49" charset="-128"/>
                <a:ea typeface="ＭＳ ゴシック" panose="020B0609070205080204" pitchFamily="49" charset="-128"/>
              </a:rPr>
              <a:t>京都商工会議所「京都・知恵アントレ大賞</a:t>
            </a:r>
            <a:r>
              <a:rPr lang="en-US" altLang="ja-JP" dirty="0">
                <a:latin typeface="ＭＳ ゴシック" panose="020B0609070205080204" pitchFamily="49" charset="-128"/>
                <a:ea typeface="ＭＳ ゴシック" panose="020B0609070205080204" pitchFamily="49" charset="-128"/>
              </a:rPr>
              <a:t>2024</a:t>
            </a:r>
            <a:r>
              <a:rPr lang="ja-JP" altLang="en-US" dirty="0">
                <a:latin typeface="ＭＳ ゴシック" panose="020B0609070205080204" pitchFamily="49" charset="-128"/>
                <a:ea typeface="ＭＳ ゴシック" panose="020B0609070205080204" pitchFamily="49" charset="-128"/>
              </a:rPr>
              <a:t>」申請書</a:t>
            </a:r>
          </a:p>
        </p:txBody>
      </p:sp>
      <p:sp>
        <p:nvSpPr>
          <p:cNvPr id="5" name="スライド番号プレースホルダー 4">
            <a:extLst>
              <a:ext uri="{FF2B5EF4-FFF2-40B4-BE49-F238E27FC236}">
                <a16:creationId xmlns:a16="http://schemas.microsoft.com/office/drawing/2014/main" id="{163C6999-C3E1-4EEB-AC45-739BFE961BBD}"/>
              </a:ext>
            </a:extLst>
          </p:cNvPr>
          <p:cNvSpPr>
            <a:spLocks noGrp="1"/>
          </p:cNvSpPr>
          <p:nvPr>
            <p:ph type="sldNum" sz="quarter" idx="12"/>
          </p:nvPr>
        </p:nvSpPr>
        <p:spPr>
          <a:xfrm>
            <a:off x="9542949" y="6476348"/>
            <a:ext cx="363051" cy="381652"/>
          </a:xfrm>
        </p:spPr>
        <p:txBody>
          <a:bodyPr/>
          <a:lstStyle/>
          <a:p>
            <a:pPr>
              <a:defRPr/>
            </a:pPr>
            <a:fld id="{96BA3565-E867-44AF-9D39-29D41BFB608A}" type="slidenum">
              <a:rPr lang="ja-JP" altLang="en-US" smtClean="0">
                <a:latin typeface="ＭＳ ゴシック" panose="020B0609070205080204" pitchFamily="49" charset="-128"/>
                <a:ea typeface="ＭＳ ゴシック" panose="020B0609070205080204" pitchFamily="49" charset="-128"/>
              </a:rPr>
              <a:pPr>
                <a:defRPr/>
              </a:pPr>
              <a:t>4</a:t>
            </a:fld>
            <a:endParaRPr lang="ja-JP" altLang="en-US" dirty="0">
              <a:latin typeface="ＭＳ ゴシック" panose="020B0609070205080204" pitchFamily="49" charset="-128"/>
              <a:ea typeface="ＭＳ ゴシック" panose="020B0609070205080204" pitchFamily="49" charset="-128"/>
            </a:endParaRPr>
          </a:p>
        </p:txBody>
      </p:sp>
      <p:cxnSp>
        <p:nvCxnSpPr>
          <p:cNvPr id="6" name="直線コネクタ 5">
            <a:extLst>
              <a:ext uri="{FF2B5EF4-FFF2-40B4-BE49-F238E27FC236}">
                <a16:creationId xmlns:a16="http://schemas.microsoft.com/office/drawing/2014/main" id="{98C8A76A-70A2-459D-B9D5-0A2FD7B965C2}"/>
              </a:ext>
            </a:extLst>
          </p:cNvPr>
          <p:cNvCxnSpPr/>
          <p:nvPr/>
        </p:nvCxnSpPr>
        <p:spPr>
          <a:xfrm>
            <a:off x="271463" y="735042"/>
            <a:ext cx="902383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タイトル 1">
            <a:extLst>
              <a:ext uri="{FF2B5EF4-FFF2-40B4-BE49-F238E27FC236}">
                <a16:creationId xmlns:a16="http://schemas.microsoft.com/office/drawing/2014/main" id="{403DB42F-FDC0-48FA-9829-CEFD4BA2C4D6}"/>
              </a:ext>
            </a:extLst>
          </p:cNvPr>
          <p:cNvSpPr txBox="1">
            <a:spLocks/>
          </p:cNvSpPr>
          <p:nvPr/>
        </p:nvSpPr>
        <p:spPr bwMode="auto">
          <a:xfrm>
            <a:off x="329161" y="926264"/>
            <a:ext cx="8314225" cy="370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algn="l" rtl="0" fontAlgn="base">
              <a:lnSpc>
                <a:spcPct val="90000"/>
              </a:lnSpc>
              <a:spcBef>
                <a:spcPct val="0"/>
              </a:spcBef>
              <a:spcAft>
                <a:spcPct val="0"/>
              </a:spcAft>
              <a:defRPr kumimoji="1" sz="3200" kern="1200">
                <a:solidFill>
                  <a:schemeClr val="tx1"/>
                </a:solidFill>
                <a:latin typeface="HGP創英角ｺﾞｼｯｸUB" panose="020B0900000000000000" pitchFamily="50" charset="-128"/>
                <a:ea typeface="HGP創英角ｺﾞｼｯｸUB" panose="020B0900000000000000" pitchFamily="50" charset="-128"/>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a:lstStyle>
          <a:p>
            <a:pPr defTabSz="914400" eaLnBrk="1" hangingPunct="1"/>
            <a:r>
              <a:rPr lang="en-US" altLang="ja-JP" sz="1200" dirty="0">
                <a:solidFill>
                  <a:schemeClr val="tx1">
                    <a:lumMod val="50000"/>
                    <a:lumOff val="50000"/>
                  </a:schemeClr>
                </a:solidFill>
                <a:latin typeface="ＭＳ ゴシック" panose="020B0609070205080204" pitchFamily="49" charset="-128"/>
                <a:ea typeface="ＭＳ ゴシック" panose="020B0609070205080204" pitchFamily="49" charset="-128"/>
              </a:rPr>
              <a:t>※</a:t>
            </a:r>
            <a:r>
              <a:rPr kumimoji="1"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rPr>
              <a:t>誰に、どのように提供し、どのように収益を得る（マネタイズ）について記載してくさい。</a:t>
            </a:r>
            <a:endParaRPr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244632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2DE1EB05-CFC4-49FB-A4E2-8F16FA73B188}"/>
              </a:ext>
            </a:extLst>
          </p:cNvPr>
          <p:cNvSpPr>
            <a:spLocks noGrp="1"/>
          </p:cNvSpPr>
          <p:nvPr>
            <p:ph type="sldNum" sz="quarter" idx="12"/>
          </p:nvPr>
        </p:nvSpPr>
        <p:spPr>
          <a:xfrm>
            <a:off x="9501188" y="6492875"/>
            <a:ext cx="404812" cy="365125"/>
          </a:xfrm>
        </p:spPr>
        <p:txBody>
          <a:bodyPr/>
          <a:lstStyle/>
          <a:p>
            <a:pPr>
              <a:defRPr/>
            </a:pPr>
            <a:fld id="{96BA3565-E867-44AF-9D39-29D41BFB608A}" type="slidenum">
              <a:rPr lang="ja-JP" altLang="en-US" smtClean="0">
                <a:latin typeface="ＭＳ ゴシック" panose="020B0609070205080204" pitchFamily="49" charset="-128"/>
                <a:ea typeface="ＭＳ ゴシック" panose="020B0609070205080204" pitchFamily="49" charset="-128"/>
              </a:rPr>
              <a:pPr>
                <a:defRPr/>
              </a:pPr>
              <a:t>5</a:t>
            </a:fld>
            <a:endParaRPr lang="ja-JP" altLang="en-US">
              <a:latin typeface="ＭＳ ゴシック" panose="020B0609070205080204" pitchFamily="49" charset="-128"/>
              <a:ea typeface="ＭＳ ゴシック" panose="020B0609070205080204" pitchFamily="49" charset="-128"/>
            </a:endParaRPr>
          </a:p>
        </p:txBody>
      </p:sp>
      <p:sp>
        <p:nvSpPr>
          <p:cNvPr id="8" name="フッター プレースホルダー 2">
            <a:extLst>
              <a:ext uri="{FF2B5EF4-FFF2-40B4-BE49-F238E27FC236}">
                <a16:creationId xmlns:a16="http://schemas.microsoft.com/office/drawing/2014/main" id="{CD4D1EA7-AE6E-4034-80AB-7EF7A2A8E983}"/>
              </a:ext>
            </a:extLst>
          </p:cNvPr>
          <p:cNvSpPr>
            <a:spLocks noGrp="1"/>
          </p:cNvSpPr>
          <p:nvPr>
            <p:ph type="ftr" sz="quarter" idx="11"/>
          </p:nvPr>
        </p:nvSpPr>
        <p:spPr>
          <a:xfrm>
            <a:off x="4486274" y="6310312"/>
            <a:ext cx="4809025" cy="365125"/>
          </a:xfrm>
        </p:spPr>
        <p:txBody>
          <a:bodyPr/>
          <a:lstStyle/>
          <a:p>
            <a:pPr algn="r">
              <a:defRPr/>
            </a:pPr>
            <a:r>
              <a:rPr lang="ja-JP" altLang="en-US" dirty="0">
                <a:latin typeface="ＭＳ ゴシック" panose="020B0609070205080204" pitchFamily="49" charset="-128"/>
                <a:ea typeface="ＭＳ ゴシック" panose="020B0609070205080204" pitchFamily="49" charset="-128"/>
              </a:rPr>
              <a:t>京都商工会議所「京都・知恵アントレ大賞</a:t>
            </a:r>
            <a:r>
              <a:rPr lang="en-US" altLang="ja-JP" dirty="0">
                <a:latin typeface="ＭＳ ゴシック" panose="020B0609070205080204" pitchFamily="49" charset="-128"/>
                <a:ea typeface="ＭＳ ゴシック" panose="020B0609070205080204" pitchFamily="49" charset="-128"/>
              </a:rPr>
              <a:t>2024</a:t>
            </a:r>
            <a:r>
              <a:rPr lang="ja-JP" altLang="en-US" dirty="0">
                <a:latin typeface="ＭＳ ゴシック" panose="020B0609070205080204" pitchFamily="49" charset="-128"/>
                <a:ea typeface="ＭＳ ゴシック" panose="020B0609070205080204" pitchFamily="49" charset="-128"/>
              </a:rPr>
              <a:t>」申請書</a:t>
            </a:r>
          </a:p>
        </p:txBody>
      </p:sp>
      <p:sp>
        <p:nvSpPr>
          <p:cNvPr id="9" name="タイトル 1">
            <a:extLst>
              <a:ext uri="{FF2B5EF4-FFF2-40B4-BE49-F238E27FC236}">
                <a16:creationId xmlns:a16="http://schemas.microsoft.com/office/drawing/2014/main" id="{573DD400-A113-4BB2-AFC9-3ABE456508F6}"/>
              </a:ext>
            </a:extLst>
          </p:cNvPr>
          <p:cNvSpPr txBox="1">
            <a:spLocks/>
          </p:cNvSpPr>
          <p:nvPr/>
        </p:nvSpPr>
        <p:spPr bwMode="auto">
          <a:xfrm>
            <a:off x="271463" y="172980"/>
            <a:ext cx="8272462" cy="562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l" rtl="0" fontAlgn="base">
              <a:lnSpc>
                <a:spcPct val="90000"/>
              </a:lnSpc>
              <a:spcBef>
                <a:spcPct val="0"/>
              </a:spcBef>
              <a:spcAft>
                <a:spcPct val="0"/>
              </a:spcAft>
              <a:defRPr kumimoji="1" sz="3200" kern="1200">
                <a:solidFill>
                  <a:schemeClr val="tx1"/>
                </a:solidFill>
                <a:latin typeface="HGP創英角ｺﾞｼｯｸUB" panose="020B0900000000000000" pitchFamily="50" charset="-128"/>
                <a:ea typeface="HGP創英角ｺﾞｼｯｸUB" panose="020B0900000000000000" pitchFamily="50" charset="-128"/>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a:lstStyle>
          <a:p>
            <a:pPr defTabSz="914400" eaLnBrk="1" hangingPunct="1"/>
            <a:r>
              <a:rPr lang="ja-JP" altLang="en-US" sz="2400" dirty="0">
                <a:latin typeface="ＭＳ ゴシック" panose="020B0609070205080204" pitchFamily="49" charset="-128"/>
                <a:ea typeface="ＭＳ ゴシック" panose="020B0609070205080204" pitchFamily="49" charset="-128"/>
              </a:rPr>
              <a:t>５</a:t>
            </a:r>
            <a:r>
              <a:rPr lang="en-US" altLang="ja-JP" sz="2400" dirty="0">
                <a:latin typeface="ＭＳ ゴシック" panose="020B0609070205080204" pitchFamily="49" charset="-128"/>
                <a:ea typeface="ＭＳ ゴシック" panose="020B0609070205080204" pitchFamily="49" charset="-128"/>
              </a:rPr>
              <a:t>.</a:t>
            </a:r>
            <a:r>
              <a:rPr lang="ja-JP" altLang="en-US" sz="2400" dirty="0">
                <a:latin typeface="ＭＳ ゴシック" panose="020B0609070205080204" pitchFamily="49" charset="-128"/>
                <a:ea typeface="ＭＳ ゴシック" panose="020B0609070205080204" pitchFamily="49" charset="-128"/>
              </a:rPr>
              <a:t> 強みと競合分析</a:t>
            </a:r>
          </a:p>
        </p:txBody>
      </p:sp>
      <p:cxnSp>
        <p:nvCxnSpPr>
          <p:cNvPr id="11" name="直線コネクタ 10">
            <a:extLst>
              <a:ext uri="{FF2B5EF4-FFF2-40B4-BE49-F238E27FC236}">
                <a16:creationId xmlns:a16="http://schemas.microsoft.com/office/drawing/2014/main" id="{BC2CB85A-E1FD-46AC-9C7A-9E9E3BD65DCF}"/>
              </a:ext>
            </a:extLst>
          </p:cNvPr>
          <p:cNvCxnSpPr/>
          <p:nvPr/>
        </p:nvCxnSpPr>
        <p:spPr>
          <a:xfrm>
            <a:off x="271463" y="735042"/>
            <a:ext cx="902383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タイトル 1">
            <a:extLst>
              <a:ext uri="{FF2B5EF4-FFF2-40B4-BE49-F238E27FC236}">
                <a16:creationId xmlns:a16="http://schemas.microsoft.com/office/drawing/2014/main" id="{C1380834-40C2-4C0D-959A-5FDA8F5BBA2D}"/>
              </a:ext>
            </a:extLst>
          </p:cNvPr>
          <p:cNvSpPr txBox="1">
            <a:spLocks/>
          </p:cNvSpPr>
          <p:nvPr/>
        </p:nvSpPr>
        <p:spPr bwMode="auto">
          <a:xfrm>
            <a:off x="329161" y="926264"/>
            <a:ext cx="8314225" cy="370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algn="l" rtl="0" fontAlgn="base">
              <a:lnSpc>
                <a:spcPct val="90000"/>
              </a:lnSpc>
              <a:spcBef>
                <a:spcPct val="0"/>
              </a:spcBef>
              <a:spcAft>
                <a:spcPct val="0"/>
              </a:spcAft>
              <a:defRPr kumimoji="1" sz="3200" kern="1200">
                <a:solidFill>
                  <a:schemeClr val="tx1"/>
                </a:solidFill>
                <a:latin typeface="HGP創英角ｺﾞｼｯｸUB" panose="020B0900000000000000" pitchFamily="50" charset="-128"/>
                <a:ea typeface="HGP創英角ｺﾞｼｯｸUB" panose="020B0900000000000000" pitchFamily="50" charset="-128"/>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a:lstStyle>
          <a:p>
            <a:pPr defTabSz="914400" eaLnBrk="1" hangingPunct="1"/>
            <a:r>
              <a:rPr lang="en-US" altLang="ja-JP" sz="1200" dirty="0">
                <a:solidFill>
                  <a:schemeClr val="tx1">
                    <a:lumMod val="50000"/>
                    <a:lumOff val="50000"/>
                  </a:schemeClr>
                </a:solidFill>
                <a:latin typeface="ＭＳ ゴシック" panose="020B0609070205080204" pitchFamily="49" charset="-128"/>
                <a:ea typeface="ＭＳ ゴシック" panose="020B0609070205080204" pitchFamily="49" charset="-128"/>
              </a:rPr>
              <a:t>※</a:t>
            </a:r>
            <a:r>
              <a:rPr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rPr>
              <a:t>競合製品の有無や優位性や、新規性・独自性（知財等含む）などについて記載してください。</a:t>
            </a:r>
          </a:p>
        </p:txBody>
      </p:sp>
    </p:spTree>
    <p:extLst>
      <p:ext uri="{BB962C8B-B14F-4D97-AF65-F5344CB8AC3E}">
        <p14:creationId xmlns:p14="http://schemas.microsoft.com/office/powerpoint/2010/main" val="2503619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47B58904-54BC-426B-B635-E6A65AA6FB75}"/>
              </a:ext>
            </a:extLst>
          </p:cNvPr>
          <p:cNvSpPr>
            <a:spLocks noGrp="1"/>
          </p:cNvSpPr>
          <p:nvPr>
            <p:ph type="sldNum" sz="quarter" idx="12"/>
          </p:nvPr>
        </p:nvSpPr>
        <p:spPr>
          <a:xfrm>
            <a:off x="9544050" y="6492875"/>
            <a:ext cx="361950" cy="365125"/>
          </a:xfrm>
        </p:spPr>
        <p:txBody>
          <a:bodyPr/>
          <a:lstStyle/>
          <a:p>
            <a:pPr>
              <a:defRPr/>
            </a:pPr>
            <a:fld id="{96BA3565-E867-44AF-9D39-29D41BFB608A}" type="slidenum">
              <a:rPr lang="ja-JP" altLang="en-US" smtClean="0">
                <a:latin typeface="ＭＳ ゴシック" panose="020B0609070205080204" pitchFamily="49" charset="-128"/>
                <a:ea typeface="ＭＳ ゴシック" panose="020B0609070205080204" pitchFamily="49" charset="-128"/>
              </a:rPr>
              <a:pPr>
                <a:defRPr/>
              </a:pPr>
              <a:t>6</a:t>
            </a:fld>
            <a:endParaRPr lang="ja-JP" altLang="en-US" dirty="0">
              <a:latin typeface="ＭＳ ゴシック" panose="020B0609070205080204" pitchFamily="49" charset="-128"/>
              <a:ea typeface="ＭＳ ゴシック" panose="020B0609070205080204" pitchFamily="49" charset="-128"/>
            </a:endParaRPr>
          </a:p>
        </p:txBody>
      </p:sp>
      <p:sp>
        <p:nvSpPr>
          <p:cNvPr id="8" name="フッター プレースホルダー 2">
            <a:extLst>
              <a:ext uri="{FF2B5EF4-FFF2-40B4-BE49-F238E27FC236}">
                <a16:creationId xmlns:a16="http://schemas.microsoft.com/office/drawing/2014/main" id="{65CBB71C-D026-426D-85E7-7F873B62C1CF}"/>
              </a:ext>
            </a:extLst>
          </p:cNvPr>
          <p:cNvSpPr>
            <a:spLocks noGrp="1"/>
          </p:cNvSpPr>
          <p:nvPr>
            <p:ph type="ftr" sz="quarter" idx="11"/>
          </p:nvPr>
        </p:nvSpPr>
        <p:spPr>
          <a:xfrm>
            <a:off x="4486274" y="6310312"/>
            <a:ext cx="4809025" cy="365125"/>
          </a:xfrm>
        </p:spPr>
        <p:txBody>
          <a:bodyPr/>
          <a:lstStyle/>
          <a:p>
            <a:pPr algn="r">
              <a:defRPr/>
            </a:pPr>
            <a:r>
              <a:rPr lang="ja-JP" altLang="en-US" dirty="0">
                <a:latin typeface="ＭＳ ゴシック" panose="020B0609070205080204" pitchFamily="49" charset="-128"/>
                <a:ea typeface="ＭＳ ゴシック" panose="020B0609070205080204" pitchFamily="49" charset="-128"/>
              </a:rPr>
              <a:t>京都商工会議所「京都・知恵アントレ大賞</a:t>
            </a:r>
            <a:r>
              <a:rPr lang="en-US" altLang="ja-JP" dirty="0">
                <a:latin typeface="ＭＳ ゴシック" panose="020B0609070205080204" pitchFamily="49" charset="-128"/>
                <a:ea typeface="ＭＳ ゴシック" panose="020B0609070205080204" pitchFamily="49" charset="-128"/>
              </a:rPr>
              <a:t>2024</a:t>
            </a:r>
            <a:r>
              <a:rPr lang="ja-JP" altLang="en-US" dirty="0">
                <a:latin typeface="ＭＳ ゴシック" panose="020B0609070205080204" pitchFamily="49" charset="-128"/>
                <a:ea typeface="ＭＳ ゴシック" panose="020B0609070205080204" pitchFamily="49" charset="-128"/>
              </a:rPr>
              <a:t>」申請書</a:t>
            </a:r>
          </a:p>
        </p:txBody>
      </p:sp>
      <p:sp>
        <p:nvSpPr>
          <p:cNvPr id="9" name="タイトル 1">
            <a:extLst>
              <a:ext uri="{FF2B5EF4-FFF2-40B4-BE49-F238E27FC236}">
                <a16:creationId xmlns:a16="http://schemas.microsoft.com/office/drawing/2014/main" id="{A95BE812-12E1-4783-9C7F-64E65EDC8899}"/>
              </a:ext>
            </a:extLst>
          </p:cNvPr>
          <p:cNvSpPr txBox="1">
            <a:spLocks/>
          </p:cNvSpPr>
          <p:nvPr/>
        </p:nvSpPr>
        <p:spPr bwMode="auto">
          <a:xfrm>
            <a:off x="271463" y="172980"/>
            <a:ext cx="8272462" cy="562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l" rtl="0" fontAlgn="base">
              <a:lnSpc>
                <a:spcPct val="90000"/>
              </a:lnSpc>
              <a:spcBef>
                <a:spcPct val="0"/>
              </a:spcBef>
              <a:spcAft>
                <a:spcPct val="0"/>
              </a:spcAft>
              <a:defRPr kumimoji="1" sz="3200" kern="1200">
                <a:solidFill>
                  <a:schemeClr val="tx1"/>
                </a:solidFill>
                <a:latin typeface="HGP創英角ｺﾞｼｯｸUB" panose="020B0900000000000000" pitchFamily="50" charset="-128"/>
                <a:ea typeface="HGP創英角ｺﾞｼｯｸUB" panose="020B0900000000000000" pitchFamily="50" charset="-128"/>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a:lstStyle>
          <a:p>
            <a:pPr defTabSz="914400" eaLnBrk="1" hangingPunct="1"/>
            <a:r>
              <a:rPr lang="ja-JP" altLang="en-US" sz="2400" dirty="0">
                <a:latin typeface="ＭＳ ゴシック" panose="020B0609070205080204" pitchFamily="49" charset="-128"/>
                <a:ea typeface="ＭＳ ゴシック" panose="020B0609070205080204" pitchFamily="49" charset="-128"/>
              </a:rPr>
              <a:t>６</a:t>
            </a:r>
            <a:r>
              <a:rPr lang="en-US" altLang="ja-JP" sz="2400" dirty="0">
                <a:latin typeface="ＭＳ ゴシック" panose="020B0609070205080204" pitchFamily="49" charset="-128"/>
                <a:ea typeface="ＭＳ ゴシック" panose="020B0609070205080204" pitchFamily="49" charset="-128"/>
              </a:rPr>
              <a:t>.</a:t>
            </a:r>
            <a:r>
              <a:rPr lang="ja-JP" altLang="en-US" sz="2400" dirty="0">
                <a:latin typeface="ＭＳ ゴシック" panose="020B0609070205080204" pitchFamily="49" charset="-128"/>
                <a:ea typeface="ＭＳ ゴシック" panose="020B0609070205080204" pitchFamily="49" charset="-128"/>
              </a:rPr>
              <a:t>顧客ニーズとターゲット市場</a:t>
            </a:r>
          </a:p>
        </p:txBody>
      </p:sp>
      <p:cxnSp>
        <p:nvCxnSpPr>
          <p:cNvPr id="10" name="直線コネクタ 9">
            <a:extLst>
              <a:ext uri="{FF2B5EF4-FFF2-40B4-BE49-F238E27FC236}">
                <a16:creationId xmlns:a16="http://schemas.microsoft.com/office/drawing/2014/main" id="{DFC6EBF5-C137-4ACD-8BD1-BF2743741233}"/>
              </a:ext>
            </a:extLst>
          </p:cNvPr>
          <p:cNvCxnSpPr/>
          <p:nvPr/>
        </p:nvCxnSpPr>
        <p:spPr>
          <a:xfrm>
            <a:off x="271463" y="735042"/>
            <a:ext cx="902383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タイトル 1">
            <a:extLst>
              <a:ext uri="{FF2B5EF4-FFF2-40B4-BE49-F238E27FC236}">
                <a16:creationId xmlns:a16="http://schemas.microsoft.com/office/drawing/2014/main" id="{AE5E028D-04B2-4439-89A4-E2127ED16516}"/>
              </a:ext>
            </a:extLst>
          </p:cNvPr>
          <p:cNvSpPr txBox="1">
            <a:spLocks/>
          </p:cNvSpPr>
          <p:nvPr/>
        </p:nvSpPr>
        <p:spPr bwMode="auto">
          <a:xfrm>
            <a:off x="329161" y="926264"/>
            <a:ext cx="8314225" cy="370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algn="l" rtl="0" fontAlgn="base">
              <a:lnSpc>
                <a:spcPct val="90000"/>
              </a:lnSpc>
              <a:spcBef>
                <a:spcPct val="0"/>
              </a:spcBef>
              <a:spcAft>
                <a:spcPct val="0"/>
              </a:spcAft>
              <a:defRPr kumimoji="1" sz="3200" kern="1200">
                <a:solidFill>
                  <a:schemeClr val="tx1"/>
                </a:solidFill>
                <a:latin typeface="HGP創英角ｺﾞｼｯｸUB" panose="020B0900000000000000" pitchFamily="50" charset="-128"/>
                <a:ea typeface="HGP創英角ｺﾞｼｯｸUB" panose="020B0900000000000000" pitchFamily="50" charset="-128"/>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a:lstStyle>
          <a:p>
            <a:pPr defTabSz="914400" eaLnBrk="1" hangingPunct="1"/>
            <a:r>
              <a:rPr lang="en-US" altLang="ja-JP" sz="1200" dirty="0">
                <a:solidFill>
                  <a:schemeClr val="tx1">
                    <a:lumMod val="50000"/>
                    <a:lumOff val="50000"/>
                  </a:schemeClr>
                </a:solidFill>
                <a:latin typeface="ＭＳ ゴシック" panose="020B0609070205080204" pitchFamily="49" charset="-128"/>
                <a:ea typeface="ＭＳ ゴシック" panose="020B0609070205080204" pitchFamily="49" charset="-128"/>
              </a:rPr>
              <a:t>※</a:t>
            </a:r>
            <a:r>
              <a:rPr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rPr>
              <a:t>顧客ニーズ</a:t>
            </a:r>
            <a:r>
              <a:rPr lang="en-US" altLang="ja-JP" sz="1200" dirty="0">
                <a:solidFill>
                  <a:schemeClr val="tx1">
                    <a:lumMod val="50000"/>
                    <a:lumOff val="50000"/>
                  </a:schemeClr>
                </a:solidFill>
                <a:latin typeface="ＭＳ ゴシック" panose="020B0609070205080204" pitchFamily="49" charset="-128"/>
                <a:ea typeface="ＭＳ ゴシック" panose="020B0609070205080204" pitchFamily="49" charset="-128"/>
              </a:rPr>
              <a:t>(</a:t>
            </a:r>
            <a:r>
              <a:rPr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rPr>
              <a:t>ペルソナ等</a:t>
            </a:r>
            <a:r>
              <a:rPr lang="en-US" altLang="ja-JP" sz="1200" dirty="0">
                <a:solidFill>
                  <a:schemeClr val="tx1">
                    <a:lumMod val="50000"/>
                    <a:lumOff val="50000"/>
                  </a:schemeClr>
                </a:solidFill>
                <a:latin typeface="ＭＳ ゴシック" panose="020B0609070205080204" pitchFamily="49" charset="-128"/>
                <a:ea typeface="ＭＳ ゴシック" panose="020B0609070205080204" pitchFamily="49" charset="-128"/>
              </a:rPr>
              <a:t>)</a:t>
            </a:r>
            <a:r>
              <a:rPr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rPr>
              <a:t>や、ターゲット市場・規模等について、具体的に記載してください。</a:t>
            </a:r>
          </a:p>
        </p:txBody>
      </p:sp>
    </p:spTree>
    <p:extLst>
      <p:ext uri="{BB962C8B-B14F-4D97-AF65-F5344CB8AC3E}">
        <p14:creationId xmlns:p14="http://schemas.microsoft.com/office/powerpoint/2010/main" val="842780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622F2650-029A-48D5-A8E4-8DF1756A42A8}"/>
              </a:ext>
            </a:extLst>
          </p:cNvPr>
          <p:cNvSpPr>
            <a:spLocks noGrp="1"/>
          </p:cNvSpPr>
          <p:nvPr>
            <p:ph type="sldNum" sz="quarter" idx="12"/>
          </p:nvPr>
        </p:nvSpPr>
        <p:spPr>
          <a:xfrm>
            <a:off x="9544050" y="6492875"/>
            <a:ext cx="361950" cy="365125"/>
          </a:xfrm>
        </p:spPr>
        <p:txBody>
          <a:bodyPr/>
          <a:lstStyle/>
          <a:p>
            <a:pPr>
              <a:defRPr/>
            </a:pPr>
            <a:fld id="{96BA3565-E867-44AF-9D39-29D41BFB608A}" type="slidenum">
              <a:rPr lang="ja-JP" altLang="en-US" smtClean="0">
                <a:latin typeface="ＭＳ ゴシック" panose="020B0609070205080204" pitchFamily="49" charset="-128"/>
                <a:ea typeface="ＭＳ ゴシック" panose="020B0609070205080204" pitchFamily="49" charset="-128"/>
              </a:rPr>
              <a:pPr>
                <a:defRPr/>
              </a:pPr>
              <a:t>7</a:t>
            </a:fld>
            <a:endParaRPr lang="ja-JP" altLang="en-US">
              <a:latin typeface="ＭＳ ゴシック" panose="020B0609070205080204" pitchFamily="49" charset="-128"/>
              <a:ea typeface="ＭＳ ゴシック" panose="020B0609070205080204" pitchFamily="49" charset="-128"/>
            </a:endParaRPr>
          </a:p>
        </p:txBody>
      </p:sp>
      <p:sp>
        <p:nvSpPr>
          <p:cNvPr id="8" name="フッター プレースホルダー 2">
            <a:extLst>
              <a:ext uri="{FF2B5EF4-FFF2-40B4-BE49-F238E27FC236}">
                <a16:creationId xmlns:a16="http://schemas.microsoft.com/office/drawing/2014/main" id="{4EBBF621-5FCB-44B4-83D2-A68FB9D81388}"/>
              </a:ext>
            </a:extLst>
          </p:cNvPr>
          <p:cNvSpPr>
            <a:spLocks noGrp="1"/>
          </p:cNvSpPr>
          <p:nvPr>
            <p:ph type="ftr" sz="quarter" idx="11"/>
          </p:nvPr>
        </p:nvSpPr>
        <p:spPr>
          <a:xfrm>
            <a:off x="4486274" y="6310312"/>
            <a:ext cx="4809025" cy="365125"/>
          </a:xfrm>
        </p:spPr>
        <p:txBody>
          <a:bodyPr/>
          <a:lstStyle/>
          <a:p>
            <a:pPr algn="r">
              <a:defRPr/>
            </a:pPr>
            <a:r>
              <a:rPr lang="ja-JP" altLang="en-US" dirty="0">
                <a:latin typeface="ＭＳ ゴシック" panose="020B0609070205080204" pitchFamily="49" charset="-128"/>
                <a:ea typeface="ＭＳ ゴシック" panose="020B0609070205080204" pitchFamily="49" charset="-128"/>
              </a:rPr>
              <a:t>京都商工会議所「京都・知恵アントレ大賞</a:t>
            </a:r>
            <a:r>
              <a:rPr lang="en-US" altLang="ja-JP" dirty="0">
                <a:latin typeface="ＭＳ ゴシック" panose="020B0609070205080204" pitchFamily="49" charset="-128"/>
                <a:ea typeface="ＭＳ ゴシック" panose="020B0609070205080204" pitchFamily="49" charset="-128"/>
              </a:rPr>
              <a:t>2024</a:t>
            </a:r>
            <a:r>
              <a:rPr lang="ja-JP" altLang="en-US" dirty="0">
                <a:latin typeface="ＭＳ ゴシック" panose="020B0609070205080204" pitchFamily="49" charset="-128"/>
                <a:ea typeface="ＭＳ ゴシック" panose="020B0609070205080204" pitchFamily="49" charset="-128"/>
              </a:rPr>
              <a:t>」申請書</a:t>
            </a:r>
          </a:p>
        </p:txBody>
      </p:sp>
      <p:sp>
        <p:nvSpPr>
          <p:cNvPr id="9" name="タイトル 1">
            <a:extLst>
              <a:ext uri="{FF2B5EF4-FFF2-40B4-BE49-F238E27FC236}">
                <a16:creationId xmlns:a16="http://schemas.microsoft.com/office/drawing/2014/main" id="{1C46EA85-A4C7-41E4-ABBD-5C0B6F00B919}"/>
              </a:ext>
            </a:extLst>
          </p:cNvPr>
          <p:cNvSpPr txBox="1">
            <a:spLocks/>
          </p:cNvSpPr>
          <p:nvPr/>
        </p:nvSpPr>
        <p:spPr bwMode="auto">
          <a:xfrm>
            <a:off x="271463" y="172980"/>
            <a:ext cx="8272462" cy="562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l" rtl="0" fontAlgn="base">
              <a:lnSpc>
                <a:spcPct val="90000"/>
              </a:lnSpc>
              <a:spcBef>
                <a:spcPct val="0"/>
              </a:spcBef>
              <a:spcAft>
                <a:spcPct val="0"/>
              </a:spcAft>
              <a:defRPr kumimoji="1" sz="3200" kern="1200">
                <a:solidFill>
                  <a:schemeClr val="tx1"/>
                </a:solidFill>
                <a:latin typeface="HGP創英角ｺﾞｼｯｸUB" panose="020B0900000000000000" pitchFamily="50" charset="-128"/>
                <a:ea typeface="HGP創英角ｺﾞｼｯｸUB" panose="020B0900000000000000" pitchFamily="50" charset="-128"/>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a:lstStyle>
          <a:p>
            <a:pPr defTabSz="914400" eaLnBrk="1" hangingPunct="1"/>
            <a:r>
              <a:rPr lang="ja-JP" altLang="en-US" sz="2400" dirty="0">
                <a:latin typeface="ＭＳ ゴシック" panose="020B0609070205080204" pitchFamily="49" charset="-128"/>
                <a:ea typeface="ＭＳ ゴシック" panose="020B0609070205080204" pitchFamily="49" charset="-128"/>
              </a:rPr>
              <a:t>７</a:t>
            </a:r>
            <a:r>
              <a:rPr lang="en-US" altLang="ja-JP" sz="2400" dirty="0">
                <a:latin typeface="ＭＳ ゴシック" panose="020B0609070205080204" pitchFamily="49" charset="-128"/>
                <a:ea typeface="ＭＳ ゴシック" panose="020B0609070205080204" pitchFamily="49" charset="-128"/>
              </a:rPr>
              <a:t>.</a:t>
            </a:r>
            <a:r>
              <a:rPr lang="ja-JP" altLang="en-US" sz="2400" dirty="0">
                <a:latin typeface="ＭＳ ゴシック" panose="020B0609070205080204" pitchFamily="49" charset="-128"/>
                <a:ea typeface="ＭＳ ゴシック" panose="020B0609070205080204" pitchFamily="49" charset="-128"/>
              </a:rPr>
              <a:t>社会的インパクト</a:t>
            </a:r>
          </a:p>
        </p:txBody>
      </p:sp>
      <p:cxnSp>
        <p:nvCxnSpPr>
          <p:cNvPr id="11" name="直線コネクタ 10">
            <a:extLst>
              <a:ext uri="{FF2B5EF4-FFF2-40B4-BE49-F238E27FC236}">
                <a16:creationId xmlns:a16="http://schemas.microsoft.com/office/drawing/2014/main" id="{313D811B-82F9-41F9-9FE5-17CB55C48C2D}"/>
              </a:ext>
            </a:extLst>
          </p:cNvPr>
          <p:cNvCxnSpPr/>
          <p:nvPr/>
        </p:nvCxnSpPr>
        <p:spPr>
          <a:xfrm>
            <a:off x="271463" y="735042"/>
            <a:ext cx="902383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タイトル 1">
            <a:extLst>
              <a:ext uri="{FF2B5EF4-FFF2-40B4-BE49-F238E27FC236}">
                <a16:creationId xmlns:a16="http://schemas.microsoft.com/office/drawing/2014/main" id="{DA742438-2F25-4A0E-B017-F493E8BB1154}"/>
              </a:ext>
            </a:extLst>
          </p:cNvPr>
          <p:cNvSpPr txBox="1">
            <a:spLocks/>
          </p:cNvSpPr>
          <p:nvPr/>
        </p:nvSpPr>
        <p:spPr bwMode="auto">
          <a:xfrm>
            <a:off x="329161" y="926264"/>
            <a:ext cx="9023836" cy="370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algn="l" rtl="0" fontAlgn="base">
              <a:lnSpc>
                <a:spcPct val="90000"/>
              </a:lnSpc>
              <a:spcBef>
                <a:spcPct val="0"/>
              </a:spcBef>
              <a:spcAft>
                <a:spcPct val="0"/>
              </a:spcAft>
              <a:defRPr kumimoji="1" sz="3200" kern="1200">
                <a:solidFill>
                  <a:schemeClr val="tx1"/>
                </a:solidFill>
                <a:latin typeface="HGP創英角ｺﾞｼｯｸUB" panose="020B0900000000000000" pitchFamily="50" charset="-128"/>
                <a:ea typeface="HGP創英角ｺﾞｼｯｸUB" panose="020B0900000000000000" pitchFamily="50" charset="-128"/>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a:lstStyle>
          <a:p>
            <a:pPr defTabSz="914400" eaLnBrk="1" hangingPunct="1"/>
            <a:r>
              <a:rPr lang="en-US" altLang="ja-JP" sz="1200" dirty="0">
                <a:solidFill>
                  <a:schemeClr val="tx1">
                    <a:lumMod val="50000"/>
                    <a:lumOff val="50000"/>
                  </a:schemeClr>
                </a:solidFill>
                <a:latin typeface="ＭＳ ゴシック" panose="020B0609070205080204" pitchFamily="49" charset="-128"/>
                <a:ea typeface="ＭＳ ゴシック" panose="020B0609070205080204" pitchFamily="49" charset="-128"/>
              </a:rPr>
              <a:t>※</a:t>
            </a:r>
            <a:r>
              <a:rPr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rPr>
              <a:t>京都・世界における社会課題解決への貢献や産業・経済面での波及効果等について記載してください。</a:t>
            </a:r>
          </a:p>
        </p:txBody>
      </p:sp>
    </p:spTree>
    <p:extLst>
      <p:ext uri="{BB962C8B-B14F-4D97-AF65-F5344CB8AC3E}">
        <p14:creationId xmlns:p14="http://schemas.microsoft.com/office/powerpoint/2010/main" val="4272235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23040DA9-5EE0-4A12-8792-6930424D289C}"/>
              </a:ext>
            </a:extLst>
          </p:cNvPr>
          <p:cNvSpPr>
            <a:spLocks noGrp="1"/>
          </p:cNvSpPr>
          <p:nvPr>
            <p:ph type="sldNum" sz="quarter" idx="12"/>
          </p:nvPr>
        </p:nvSpPr>
        <p:spPr>
          <a:xfrm>
            <a:off x="9544050" y="6492875"/>
            <a:ext cx="361950" cy="365125"/>
          </a:xfrm>
        </p:spPr>
        <p:txBody>
          <a:bodyPr/>
          <a:lstStyle/>
          <a:p>
            <a:pPr>
              <a:defRPr/>
            </a:pPr>
            <a:fld id="{96BA3565-E867-44AF-9D39-29D41BFB608A}" type="slidenum">
              <a:rPr lang="ja-JP" altLang="en-US" smtClean="0">
                <a:latin typeface="ＭＳ ゴシック" panose="020B0609070205080204" pitchFamily="49" charset="-128"/>
                <a:ea typeface="ＭＳ ゴシック" panose="020B0609070205080204" pitchFamily="49" charset="-128"/>
              </a:rPr>
              <a:pPr>
                <a:defRPr/>
              </a:pPr>
              <a:t>8</a:t>
            </a:fld>
            <a:endParaRPr lang="ja-JP" altLang="en-US" dirty="0">
              <a:latin typeface="ＭＳ ゴシック" panose="020B0609070205080204" pitchFamily="49" charset="-128"/>
              <a:ea typeface="ＭＳ ゴシック" panose="020B0609070205080204" pitchFamily="49" charset="-128"/>
            </a:endParaRPr>
          </a:p>
        </p:txBody>
      </p:sp>
      <p:sp>
        <p:nvSpPr>
          <p:cNvPr id="8" name="フッター プレースホルダー 2">
            <a:extLst>
              <a:ext uri="{FF2B5EF4-FFF2-40B4-BE49-F238E27FC236}">
                <a16:creationId xmlns:a16="http://schemas.microsoft.com/office/drawing/2014/main" id="{981CE676-41FD-40CD-8979-86F2B570422C}"/>
              </a:ext>
            </a:extLst>
          </p:cNvPr>
          <p:cNvSpPr>
            <a:spLocks noGrp="1"/>
          </p:cNvSpPr>
          <p:nvPr>
            <p:ph type="ftr" sz="quarter" idx="11"/>
          </p:nvPr>
        </p:nvSpPr>
        <p:spPr>
          <a:xfrm>
            <a:off x="4486274" y="6310312"/>
            <a:ext cx="4809025" cy="365125"/>
          </a:xfrm>
        </p:spPr>
        <p:txBody>
          <a:bodyPr/>
          <a:lstStyle/>
          <a:p>
            <a:pPr algn="r">
              <a:defRPr/>
            </a:pPr>
            <a:r>
              <a:rPr lang="ja-JP" altLang="en-US" dirty="0">
                <a:latin typeface="ＭＳ ゴシック" panose="020B0609070205080204" pitchFamily="49" charset="-128"/>
                <a:ea typeface="ＭＳ ゴシック" panose="020B0609070205080204" pitchFamily="49" charset="-128"/>
              </a:rPr>
              <a:t>京都商工会議所「京都・知恵アントレ大賞</a:t>
            </a:r>
            <a:r>
              <a:rPr lang="en-US" altLang="ja-JP" dirty="0">
                <a:latin typeface="ＭＳ ゴシック" panose="020B0609070205080204" pitchFamily="49" charset="-128"/>
                <a:ea typeface="ＭＳ ゴシック" panose="020B0609070205080204" pitchFamily="49" charset="-128"/>
              </a:rPr>
              <a:t>2024</a:t>
            </a:r>
            <a:r>
              <a:rPr lang="ja-JP" altLang="en-US" dirty="0">
                <a:latin typeface="ＭＳ ゴシック" panose="020B0609070205080204" pitchFamily="49" charset="-128"/>
                <a:ea typeface="ＭＳ ゴシック" panose="020B0609070205080204" pitchFamily="49" charset="-128"/>
              </a:rPr>
              <a:t>」申請書</a:t>
            </a:r>
          </a:p>
        </p:txBody>
      </p:sp>
      <p:sp>
        <p:nvSpPr>
          <p:cNvPr id="9" name="タイトル 1">
            <a:extLst>
              <a:ext uri="{FF2B5EF4-FFF2-40B4-BE49-F238E27FC236}">
                <a16:creationId xmlns:a16="http://schemas.microsoft.com/office/drawing/2014/main" id="{AAACA4D9-21BE-42FC-88AA-9628E438BDA1}"/>
              </a:ext>
            </a:extLst>
          </p:cNvPr>
          <p:cNvSpPr txBox="1">
            <a:spLocks/>
          </p:cNvSpPr>
          <p:nvPr/>
        </p:nvSpPr>
        <p:spPr bwMode="auto">
          <a:xfrm>
            <a:off x="271463" y="172980"/>
            <a:ext cx="8272462" cy="562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l" rtl="0" fontAlgn="base">
              <a:lnSpc>
                <a:spcPct val="90000"/>
              </a:lnSpc>
              <a:spcBef>
                <a:spcPct val="0"/>
              </a:spcBef>
              <a:spcAft>
                <a:spcPct val="0"/>
              </a:spcAft>
              <a:defRPr kumimoji="1" sz="3200" kern="1200">
                <a:solidFill>
                  <a:schemeClr val="tx1"/>
                </a:solidFill>
                <a:latin typeface="HGP創英角ｺﾞｼｯｸUB" panose="020B0900000000000000" pitchFamily="50" charset="-128"/>
                <a:ea typeface="HGP創英角ｺﾞｼｯｸUB" panose="020B0900000000000000" pitchFamily="50" charset="-128"/>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a:lstStyle>
          <a:p>
            <a:pPr defTabSz="914400" eaLnBrk="1" hangingPunct="1"/>
            <a:r>
              <a:rPr lang="ja-JP" altLang="en-US" sz="2400" dirty="0">
                <a:latin typeface="ＭＳ ゴシック" panose="020B0609070205080204" pitchFamily="49" charset="-128"/>
                <a:ea typeface="ＭＳ ゴシック" panose="020B0609070205080204" pitchFamily="49" charset="-128"/>
              </a:rPr>
              <a:t>８</a:t>
            </a:r>
            <a:r>
              <a:rPr lang="en-US" altLang="ja-JP" sz="2400" dirty="0">
                <a:latin typeface="ＭＳ ゴシック" panose="020B0609070205080204" pitchFamily="49" charset="-128"/>
                <a:ea typeface="ＭＳ ゴシック" panose="020B0609070205080204" pitchFamily="49" charset="-128"/>
              </a:rPr>
              <a:t>.</a:t>
            </a:r>
            <a:r>
              <a:rPr lang="ja-JP" altLang="en-US" sz="2400" dirty="0">
                <a:latin typeface="ＭＳ ゴシック" panose="020B0609070205080204" pitchFamily="49" charset="-128"/>
                <a:ea typeface="ＭＳ ゴシック" panose="020B0609070205080204" pitchFamily="49" charset="-128"/>
              </a:rPr>
              <a:t>今後の展開</a:t>
            </a:r>
          </a:p>
        </p:txBody>
      </p:sp>
      <p:cxnSp>
        <p:nvCxnSpPr>
          <p:cNvPr id="11" name="直線コネクタ 10">
            <a:extLst>
              <a:ext uri="{FF2B5EF4-FFF2-40B4-BE49-F238E27FC236}">
                <a16:creationId xmlns:a16="http://schemas.microsoft.com/office/drawing/2014/main" id="{BF1AC76E-9144-4A91-8EE0-759474D0FCB5}"/>
              </a:ext>
            </a:extLst>
          </p:cNvPr>
          <p:cNvCxnSpPr/>
          <p:nvPr/>
        </p:nvCxnSpPr>
        <p:spPr>
          <a:xfrm>
            <a:off x="271463" y="735042"/>
            <a:ext cx="902383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タイトル 1">
            <a:extLst>
              <a:ext uri="{FF2B5EF4-FFF2-40B4-BE49-F238E27FC236}">
                <a16:creationId xmlns:a16="http://schemas.microsoft.com/office/drawing/2014/main" id="{F7D24770-53D3-44F7-AAAB-58F5C0A233D1}"/>
              </a:ext>
            </a:extLst>
          </p:cNvPr>
          <p:cNvSpPr txBox="1">
            <a:spLocks/>
          </p:cNvSpPr>
          <p:nvPr/>
        </p:nvSpPr>
        <p:spPr bwMode="auto">
          <a:xfrm>
            <a:off x="329161" y="926264"/>
            <a:ext cx="8314225" cy="370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algn="l" rtl="0" fontAlgn="base">
              <a:lnSpc>
                <a:spcPct val="90000"/>
              </a:lnSpc>
              <a:spcBef>
                <a:spcPct val="0"/>
              </a:spcBef>
              <a:spcAft>
                <a:spcPct val="0"/>
              </a:spcAft>
              <a:defRPr kumimoji="1" sz="3200" kern="1200">
                <a:solidFill>
                  <a:schemeClr val="tx1"/>
                </a:solidFill>
                <a:latin typeface="HGP創英角ｺﾞｼｯｸUB" panose="020B0900000000000000" pitchFamily="50" charset="-128"/>
                <a:ea typeface="HGP創英角ｺﾞｼｯｸUB" panose="020B0900000000000000" pitchFamily="50" charset="-128"/>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a:lstStyle>
          <a:p>
            <a:pPr defTabSz="914400" eaLnBrk="1" hangingPunct="1"/>
            <a:r>
              <a:rPr lang="en-US" altLang="ja-JP" sz="1200" dirty="0">
                <a:solidFill>
                  <a:schemeClr val="tx1">
                    <a:lumMod val="50000"/>
                    <a:lumOff val="50000"/>
                  </a:schemeClr>
                </a:solidFill>
                <a:latin typeface="ＭＳ ゴシック" panose="020B0609070205080204" pitchFamily="49" charset="-128"/>
                <a:ea typeface="ＭＳ ゴシック" panose="020B0609070205080204" pitchFamily="49" charset="-128"/>
              </a:rPr>
              <a:t>※</a:t>
            </a:r>
            <a:r>
              <a:rPr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rPr>
              <a:t>売上・収支計画や資金調達計画等を含む成長戦略について具体的に記載してください。</a:t>
            </a:r>
          </a:p>
        </p:txBody>
      </p:sp>
    </p:spTree>
    <p:extLst>
      <p:ext uri="{BB962C8B-B14F-4D97-AF65-F5344CB8AC3E}">
        <p14:creationId xmlns:p14="http://schemas.microsoft.com/office/powerpoint/2010/main" val="170272495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0333A2DC6738F3478C12E71EF3D4B7A8" ma:contentTypeVersion="13" ma:contentTypeDescription="新しいドキュメントを作成します。" ma:contentTypeScope="" ma:versionID="50f92579a8a175cf1d2ad1160f197060">
  <xsd:schema xmlns:xsd="http://www.w3.org/2001/XMLSchema" xmlns:xs="http://www.w3.org/2001/XMLSchema" xmlns:p="http://schemas.microsoft.com/office/2006/metadata/properties" xmlns:ns2="c76a0612-9e65-4249-9b95-9fccf9f734b3" xmlns:ns3="d747445f-0d4b-4743-a726-4b63a549d58a" targetNamespace="http://schemas.microsoft.com/office/2006/metadata/properties" ma:root="true" ma:fieldsID="4a422f7c2f531a1b5ffea7621d18aa63" ns2:_="" ns3:_="">
    <xsd:import namespace="c76a0612-9e65-4249-9b95-9fccf9f734b3"/>
    <xsd:import namespace="d747445f-0d4b-4743-a726-4b63a549d58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6a0612-9e65-4249-9b95-9fccf9f734b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747445f-0d4b-4743-a726-4b63a549d58a" elementFormDefault="qualified">
    <xsd:import namespace="http://schemas.microsoft.com/office/2006/documentManagement/types"/>
    <xsd:import namespace="http://schemas.microsoft.com/office/infopath/2007/PartnerControls"/>
    <xsd:element name="SharedWithUsers" ma:index="1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D2260B1-FD00-462A-AD33-92C19B4766C2}">
  <ds:schemaRefs>
    <ds:schemaRef ds:uri="http://schemas.microsoft.com/sharepoint/v3/contenttype/forms"/>
  </ds:schemaRefs>
</ds:datastoreItem>
</file>

<file path=customXml/itemProps2.xml><?xml version="1.0" encoding="utf-8"?>
<ds:datastoreItem xmlns:ds="http://schemas.openxmlformats.org/officeDocument/2006/customXml" ds:itemID="{765578D7-A8BF-4B15-ABE7-C6438858C7A4}">
  <ds:schemaRefs>
    <ds:schemaRef ds:uri="http://purl.org/dc/dcmitype/"/>
    <ds:schemaRef ds:uri="c76a0612-9e65-4249-9b95-9fccf9f734b3"/>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purl.org/dc/terms/"/>
    <ds:schemaRef ds:uri="d747445f-0d4b-4743-a726-4b63a549d58a"/>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98A7C107-E30F-4B4E-B503-D3371A7183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76a0612-9e65-4249-9b95-9fccf9f734b3"/>
    <ds:schemaRef ds:uri="d747445f-0d4b-4743-a726-4b63a549d5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10538</TotalTime>
  <Words>503</Words>
  <Application>Microsoft Office PowerPoint</Application>
  <PresentationFormat>A4 210 x 297 mm</PresentationFormat>
  <Paragraphs>58</Paragraphs>
  <Slides>11</Slides>
  <Notes>3</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11</vt:i4>
      </vt:variant>
    </vt:vector>
  </HeadingPairs>
  <TitlesOfParts>
    <vt:vector size="21" baseType="lpstr">
      <vt:lpstr>HGPｺﾞｼｯｸE</vt:lpstr>
      <vt:lpstr>HGP創英角ｺﾞｼｯｸUB</vt:lpstr>
      <vt:lpstr>HGS創英角ｺﾞｼｯｸUB</vt:lpstr>
      <vt:lpstr>ＭＳ ゴシック</vt:lpstr>
      <vt:lpstr>游ゴシック</vt:lpstr>
      <vt:lpstr>Arial</vt:lpstr>
      <vt:lpstr>Calibri</vt:lpstr>
      <vt:lpstr>Calibri Light</vt:lpstr>
      <vt:lpstr>Century</vt:lpstr>
      <vt:lpstr>Office テーマ</vt:lpstr>
      <vt:lpstr>PowerPoint プレゼンテーション</vt:lpstr>
      <vt:lpstr>１.事業概要</vt:lpstr>
      <vt:lpstr>２. 製品・サービス概要</vt:lpstr>
      <vt:lpstr>PowerPoint プレゼンテーション</vt:lpstr>
      <vt:lpstr>４.ビジネスモデル</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京都商工会議所</dc:creator>
  <cp:lastModifiedBy>楢舘 孝洋</cp:lastModifiedBy>
  <cp:revision>133</cp:revision>
  <cp:lastPrinted>2022-12-15T01:33:47Z</cp:lastPrinted>
  <dcterms:created xsi:type="dcterms:W3CDTF">2018-09-11T09:46:44Z</dcterms:created>
  <dcterms:modified xsi:type="dcterms:W3CDTF">2023-12-05T12:39:35Z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0x0101000333A2DC6738F3478C12E71EF3D4B7A8</vt:lpwstr>
  </property>
</Properties>
</file>