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14"/>
  </p:notesMasterIdLst>
  <p:sldIdLst>
    <p:sldId id="271" r:id="rId5"/>
    <p:sldId id="302" r:id="rId6"/>
    <p:sldId id="303" r:id="rId7"/>
    <p:sldId id="309" r:id="rId8"/>
    <p:sldId id="305" r:id="rId9"/>
    <p:sldId id="304" r:id="rId10"/>
    <p:sldId id="306" r:id="rId11"/>
    <p:sldId id="307" r:id="rId12"/>
    <p:sldId id="308" r:id="rId13"/>
  </p:sldIdLst>
  <p:sldSz cx="9906000" cy="6858000" type="A4"/>
  <p:notesSz cx="6807200" cy="9939338"/>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ota Sugahara (須賀原 将太)" initials="SS(将" lastIdx="0" clrIdx="0">
    <p:extLst>
      <p:ext uri="{19B8F6BF-5375-455C-9EA6-DF929625EA0E}">
        <p15:presenceInfo xmlns:p15="http://schemas.microsoft.com/office/powerpoint/2012/main" userId="S-1-5-21-13193587-1794592164-1404200075-59336" providerId="AD"/>
      </p:ext>
    </p:extLst>
  </p:cmAuthor>
  <p:cmAuthor id="2" name="東京都&#10;" initials="T" lastIdx="36" clrIdx="1">
    <p:extLst>
      <p:ext uri="{19B8F6BF-5375-455C-9EA6-DF929625EA0E}">
        <p15:presenceInfo xmlns:p15="http://schemas.microsoft.com/office/powerpoint/2012/main" userId="東京都&#10;" providerId="None"/>
      </p:ext>
    </p:extLst>
  </p:cmAuthor>
  <p:cmAuthor id="3" name="Takeshi Shigeoka /Bornrex" initials="T/" lastIdx="15" clrIdx="2">
    <p:extLst>
      <p:ext uri="{19B8F6BF-5375-455C-9EA6-DF929625EA0E}">
        <p15:presenceInfo xmlns:p15="http://schemas.microsoft.com/office/powerpoint/2012/main" userId="S::t.shigeoka@bornrex.com::88721606-3472-4e08-90d5-d3b8c49c5fde" providerId="AD"/>
      </p:ext>
    </p:extLst>
  </p:cmAuthor>
  <p:cmAuthor id="4" name="Takeshi Shigeoka /Bornrex" initials="TS/" lastIdx="3" clrIdx="3">
    <p:extLst>
      <p:ext uri="{19B8F6BF-5375-455C-9EA6-DF929625EA0E}">
        <p15:presenceInfo xmlns:p15="http://schemas.microsoft.com/office/powerpoint/2012/main" userId="88721606-3472-4e08-90d5-d3b8c49c5fde" providerId="Windows Live"/>
      </p:ext>
    </p:extLst>
  </p:cmAuthor>
  <p:cmAuthor id="5" name="東京都" initials="T" lastIdx="6" clrIdx="4">
    <p:extLst>
      <p:ext uri="{19B8F6BF-5375-455C-9EA6-DF929625EA0E}">
        <p15:presenceInfo xmlns:p15="http://schemas.microsoft.com/office/powerpoint/2012/main" userId="東京都"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660066"/>
    <a:srgbClr val="0000FF"/>
    <a:srgbClr val="FF99CC"/>
    <a:srgbClr val="FFFFEB"/>
    <a:srgbClr val="FFCCFF"/>
    <a:srgbClr val="FF66CC"/>
    <a:srgbClr val="FF6600"/>
    <a:srgbClr val="CCECFF"/>
    <a:srgbClr val="FFFF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02"/>
    <p:restoredTop sz="94674"/>
  </p:normalViewPr>
  <p:slideViewPr>
    <p:cSldViewPr snapToGrid="0">
      <p:cViewPr varScale="1">
        <p:scale>
          <a:sx n="68" d="100"/>
          <a:sy n="68" d="100"/>
        </p:scale>
        <p:origin x="13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4FFDE28-4F3B-4900-B3A0-0C3A33BF1A09}"/>
              </a:ext>
            </a:extLst>
          </p:cNvPr>
          <p:cNvSpPr>
            <a:spLocks noGrp="1"/>
          </p:cNvSpPr>
          <p:nvPr>
            <p:ph type="hdr" sz="quarter"/>
          </p:nvPr>
        </p:nvSpPr>
        <p:spPr>
          <a:xfrm>
            <a:off x="3" y="0"/>
            <a:ext cx="2949788" cy="498693"/>
          </a:xfrm>
          <a:prstGeom prst="rect">
            <a:avLst/>
          </a:prstGeom>
        </p:spPr>
        <p:txBody>
          <a:bodyPr vert="horz" lIns="92205" tIns="46102" rIns="92205" bIns="46102" rtlCol="0"/>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3" name="日付プレースホルダー 2">
            <a:extLst>
              <a:ext uri="{FF2B5EF4-FFF2-40B4-BE49-F238E27FC236}">
                <a16:creationId xmlns:a16="http://schemas.microsoft.com/office/drawing/2014/main" id="{26D7AFEB-DD47-48C7-9CA3-9E12D341C681}"/>
              </a:ext>
            </a:extLst>
          </p:cNvPr>
          <p:cNvSpPr>
            <a:spLocks noGrp="1"/>
          </p:cNvSpPr>
          <p:nvPr>
            <p:ph type="dt" idx="1"/>
          </p:nvPr>
        </p:nvSpPr>
        <p:spPr>
          <a:xfrm>
            <a:off x="3855837" y="0"/>
            <a:ext cx="2949788" cy="498693"/>
          </a:xfrm>
          <a:prstGeom prst="rect">
            <a:avLst/>
          </a:prstGeom>
        </p:spPr>
        <p:txBody>
          <a:bodyPr vert="horz" lIns="92205" tIns="46102" rIns="92205" bIns="46102" rtlCol="0"/>
          <a:lstStyle>
            <a:lvl1pPr algn="r" eaLnBrk="1" fontAlgn="auto" hangingPunct="1">
              <a:spcBef>
                <a:spcPts val="0"/>
              </a:spcBef>
              <a:spcAft>
                <a:spcPts val="0"/>
              </a:spcAft>
              <a:defRPr kumimoji="1" sz="1200" smtClean="0">
                <a:latin typeface="+mn-lt"/>
              </a:defRPr>
            </a:lvl1pPr>
          </a:lstStyle>
          <a:p>
            <a:pPr>
              <a:defRPr/>
            </a:pPr>
            <a:fld id="{9107904E-056A-4B5A-BE03-D1192321EE05}" type="datetimeFigureOut">
              <a:rPr lang="ja-JP" altLang="en-US"/>
              <a:pPr>
                <a:defRPr/>
              </a:pPr>
              <a:t>2022/3/25</a:t>
            </a:fld>
            <a:endParaRPr lang="ja-JP" altLang="en-US"/>
          </a:p>
        </p:txBody>
      </p:sp>
      <p:sp>
        <p:nvSpPr>
          <p:cNvPr id="4" name="スライド イメージ プレースホルダー 3">
            <a:extLst>
              <a:ext uri="{FF2B5EF4-FFF2-40B4-BE49-F238E27FC236}">
                <a16:creationId xmlns:a16="http://schemas.microsoft.com/office/drawing/2014/main" id="{AA9520AC-E4B7-43E8-B240-D54FF8E62351}"/>
              </a:ext>
            </a:extLst>
          </p:cNvPr>
          <p:cNvSpPr>
            <a:spLocks noGrp="1" noRot="1" noChangeAspect="1"/>
          </p:cNvSpPr>
          <p:nvPr>
            <p:ph type="sldImg" idx="2"/>
          </p:nvPr>
        </p:nvSpPr>
        <p:spPr>
          <a:xfrm>
            <a:off x="981075" y="1241425"/>
            <a:ext cx="4845050" cy="3354388"/>
          </a:xfrm>
          <a:prstGeom prst="rect">
            <a:avLst/>
          </a:prstGeom>
          <a:noFill/>
          <a:ln w="12700">
            <a:solidFill>
              <a:prstClr val="black"/>
            </a:solidFill>
          </a:ln>
        </p:spPr>
        <p:txBody>
          <a:bodyPr vert="horz" lIns="92205" tIns="46102" rIns="92205" bIns="46102"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07CCC86B-4CA7-4927-A4FB-EF50571DD5EE}"/>
              </a:ext>
            </a:extLst>
          </p:cNvPr>
          <p:cNvSpPr>
            <a:spLocks noGrp="1"/>
          </p:cNvSpPr>
          <p:nvPr>
            <p:ph type="body" sz="quarter" idx="3"/>
          </p:nvPr>
        </p:nvSpPr>
        <p:spPr>
          <a:xfrm>
            <a:off x="680721" y="4783308"/>
            <a:ext cx="5445760" cy="3913614"/>
          </a:xfrm>
          <a:prstGeom prst="rect">
            <a:avLst/>
          </a:prstGeom>
        </p:spPr>
        <p:txBody>
          <a:bodyPr vert="horz" lIns="92205" tIns="46102" rIns="92205" bIns="46102"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02AEF346-F2F4-4219-A2C5-91B657A02F79}"/>
              </a:ext>
            </a:extLst>
          </p:cNvPr>
          <p:cNvSpPr>
            <a:spLocks noGrp="1"/>
          </p:cNvSpPr>
          <p:nvPr>
            <p:ph type="ftr" sz="quarter" idx="4"/>
          </p:nvPr>
        </p:nvSpPr>
        <p:spPr>
          <a:xfrm>
            <a:off x="3" y="9440648"/>
            <a:ext cx="2949788" cy="498692"/>
          </a:xfrm>
          <a:prstGeom prst="rect">
            <a:avLst/>
          </a:prstGeom>
        </p:spPr>
        <p:txBody>
          <a:bodyPr vert="horz" lIns="92205" tIns="46102" rIns="92205" bIns="46102" rtlCol="0" anchor="b"/>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94AF65B9-46EE-49CC-9CE8-FD607E361A59}"/>
              </a:ext>
            </a:extLst>
          </p:cNvPr>
          <p:cNvSpPr>
            <a:spLocks noGrp="1"/>
          </p:cNvSpPr>
          <p:nvPr>
            <p:ph type="sldNum" sz="quarter" idx="5"/>
          </p:nvPr>
        </p:nvSpPr>
        <p:spPr>
          <a:xfrm>
            <a:off x="3855837" y="9440648"/>
            <a:ext cx="2949788" cy="498692"/>
          </a:xfrm>
          <a:prstGeom prst="rect">
            <a:avLst/>
          </a:prstGeom>
        </p:spPr>
        <p:txBody>
          <a:bodyPr vert="horz" lIns="92205" tIns="46102" rIns="92205" bIns="46102" rtlCol="0" anchor="b"/>
          <a:lstStyle>
            <a:lvl1pPr algn="r" eaLnBrk="1" fontAlgn="auto" hangingPunct="1">
              <a:spcBef>
                <a:spcPts val="0"/>
              </a:spcBef>
              <a:spcAft>
                <a:spcPts val="0"/>
              </a:spcAft>
              <a:defRPr kumimoji="1" sz="1200" smtClean="0">
                <a:latin typeface="+mn-lt"/>
              </a:defRPr>
            </a:lvl1pPr>
          </a:lstStyle>
          <a:p>
            <a:pPr>
              <a:defRPr/>
            </a:pPr>
            <a:fld id="{CC8D948A-DAEB-41F9-BDDD-85531503F62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2DEA8A-D2E2-4022-9266-A2CFDFBECDD0}" type="slidenum">
              <a:rPr kumimoji="1" lang="ja-JP" altLang="en-US" smtClean="0"/>
              <a:t>0</a:t>
            </a:fld>
            <a:endParaRPr kumimoji="1" lang="ja-JP" altLang="en-US"/>
          </a:p>
        </p:txBody>
      </p:sp>
    </p:spTree>
    <p:extLst>
      <p:ext uri="{BB962C8B-B14F-4D97-AF65-F5344CB8AC3E}">
        <p14:creationId xmlns:p14="http://schemas.microsoft.com/office/powerpoint/2010/main" val="1746445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8</a:t>
            </a:fld>
            <a:endParaRPr lang="ja-JP" altLang="en-US"/>
          </a:p>
        </p:txBody>
      </p:sp>
    </p:spTree>
    <p:extLst>
      <p:ext uri="{BB962C8B-B14F-4D97-AF65-F5344CB8AC3E}">
        <p14:creationId xmlns:p14="http://schemas.microsoft.com/office/powerpoint/2010/main" val="2953922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a:extLst>
              <a:ext uri="{FF2B5EF4-FFF2-40B4-BE49-F238E27FC236}">
                <a16:creationId xmlns:a16="http://schemas.microsoft.com/office/drawing/2014/main" id="{1F52843D-0820-4D44-B34A-9866B9BAAA86}"/>
              </a:ext>
            </a:extLst>
          </p:cNvPr>
          <p:cNvSpPr>
            <a:spLocks noGrp="1"/>
          </p:cNvSpPr>
          <p:nvPr>
            <p:ph type="dt" sz="half" idx="10"/>
          </p:nvPr>
        </p:nvSpPr>
        <p:spPr/>
        <p:txBody>
          <a:bodyPr/>
          <a:lstStyle>
            <a:lvl1pPr>
              <a:defRPr/>
            </a:lvl1pPr>
          </a:lstStyle>
          <a:p>
            <a:pPr>
              <a:defRPr/>
            </a:pPr>
            <a:fld id="{CDB1A005-7DBA-4CC8-8A12-A837FDF95B3D}" type="datetime1">
              <a:rPr lang="ja-JP" altLang="en-US" smtClean="0"/>
              <a:t>2022/3/25</a:t>
            </a:fld>
            <a:endParaRPr lang="ja-JP" altLang="en-US"/>
          </a:p>
        </p:txBody>
      </p:sp>
      <p:sp>
        <p:nvSpPr>
          <p:cNvPr id="5" name="Footer Placeholder 4">
            <a:extLst>
              <a:ext uri="{FF2B5EF4-FFF2-40B4-BE49-F238E27FC236}">
                <a16:creationId xmlns:a16="http://schemas.microsoft.com/office/drawing/2014/main" id="{837F3C99-D48B-4675-B2CC-65086BE3BE76}"/>
              </a:ext>
            </a:extLst>
          </p:cNvPr>
          <p:cNvSpPr>
            <a:spLocks noGrp="1"/>
          </p:cNvSpPr>
          <p:nvPr>
            <p:ph type="ftr" sz="quarter" idx="11"/>
          </p:nvPr>
        </p:nvSpPr>
        <p:spPr/>
        <p:txBody>
          <a:bodyPr/>
          <a:lstStyle>
            <a:lvl1pPr>
              <a:defRPr/>
            </a:lvl1pPr>
          </a:lstStyle>
          <a:p>
            <a:pPr>
              <a:defRPr/>
            </a:pPr>
            <a:r>
              <a:rPr lang="ja-JP" altLang="en-US"/>
              <a:t>　　</a:t>
            </a:r>
            <a:r>
              <a:rPr lang="en-US" altLang="ja-JP"/>
              <a:t>※</a:t>
            </a:r>
            <a:r>
              <a:rPr lang="ja-JP" altLang="en-US"/>
              <a:t>ご記入いただいた情報は、本賞の選考及び京都商工会議所並びに共催支援機関の経営支援目的以外には使用いたしません。  　　　　　　　　　　　　　　　　　　　　　　　　　　　　　　　　　　　　京都商工会議所　第１回「京都・知恵アントレ大賞」申請書</a:t>
            </a:r>
          </a:p>
        </p:txBody>
      </p:sp>
      <p:sp>
        <p:nvSpPr>
          <p:cNvPr id="6" name="Slide Number Placeholder 5">
            <a:extLst>
              <a:ext uri="{FF2B5EF4-FFF2-40B4-BE49-F238E27FC236}">
                <a16:creationId xmlns:a16="http://schemas.microsoft.com/office/drawing/2014/main" id="{24ACB34D-729E-41EA-8E37-C50EC90E072D}"/>
              </a:ext>
            </a:extLst>
          </p:cNvPr>
          <p:cNvSpPr>
            <a:spLocks noGrp="1"/>
          </p:cNvSpPr>
          <p:nvPr>
            <p:ph type="sldNum" sz="quarter" idx="12"/>
          </p:nvPr>
        </p:nvSpPr>
        <p:spPr/>
        <p:txBody>
          <a:bodyPr/>
          <a:lstStyle>
            <a:lvl1pPr>
              <a:defRPr/>
            </a:lvl1pPr>
          </a:lstStyle>
          <a:p>
            <a:pPr>
              <a:defRPr/>
            </a:pPr>
            <a:fld id="{CE75DD66-A2E9-469A-913F-9098062BF160}" type="slidenum">
              <a:rPr lang="ja-JP" altLang="en-US"/>
              <a:pPr>
                <a:defRPr/>
              </a:pPr>
              <a:t>‹#›</a:t>
            </a:fld>
            <a:endParaRPr lang="ja-JP" altLang="en-US"/>
          </a:p>
        </p:txBody>
      </p:sp>
    </p:spTree>
    <p:extLst>
      <p:ext uri="{BB962C8B-B14F-4D97-AF65-F5344CB8AC3E}">
        <p14:creationId xmlns:p14="http://schemas.microsoft.com/office/powerpoint/2010/main" val="322481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C44BC04F-2B14-464E-9ACD-121A6957CC72}"/>
              </a:ext>
            </a:extLst>
          </p:cNvPr>
          <p:cNvSpPr>
            <a:spLocks noGrp="1"/>
          </p:cNvSpPr>
          <p:nvPr>
            <p:ph type="dt" sz="half" idx="10"/>
          </p:nvPr>
        </p:nvSpPr>
        <p:spPr/>
        <p:txBody>
          <a:bodyPr/>
          <a:lstStyle>
            <a:lvl1pPr>
              <a:defRPr/>
            </a:lvl1pPr>
          </a:lstStyle>
          <a:p>
            <a:pPr>
              <a:defRPr/>
            </a:pPr>
            <a:fld id="{6D54B831-1A17-498E-96BA-B0C9876CB027}" type="datetime1">
              <a:rPr lang="ja-JP" altLang="en-US" smtClean="0"/>
              <a:t>2022/3/25</a:t>
            </a:fld>
            <a:endParaRPr lang="ja-JP" altLang="en-US"/>
          </a:p>
        </p:txBody>
      </p:sp>
      <p:sp>
        <p:nvSpPr>
          <p:cNvPr id="5" name="Footer Placeholder 4">
            <a:extLst>
              <a:ext uri="{FF2B5EF4-FFF2-40B4-BE49-F238E27FC236}">
                <a16:creationId xmlns:a16="http://schemas.microsoft.com/office/drawing/2014/main" id="{C24F3532-2F76-49BB-A963-974779844048}"/>
              </a:ext>
            </a:extLst>
          </p:cNvPr>
          <p:cNvSpPr>
            <a:spLocks noGrp="1"/>
          </p:cNvSpPr>
          <p:nvPr>
            <p:ph type="ftr" sz="quarter" idx="11"/>
          </p:nvPr>
        </p:nvSpPr>
        <p:spPr/>
        <p:txBody>
          <a:bodyPr/>
          <a:lstStyle>
            <a:lvl1pPr>
              <a:defRPr/>
            </a:lvl1pPr>
          </a:lstStyle>
          <a:p>
            <a:pPr>
              <a:defRPr/>
            </a:pPr>
            <a:r>
              <a:rPr lang="ja-JP" altLang="en-US"/>
              <a:t>　　</a:t>
            </a:r>
            <a:r>
              <a:rPr lang="en-US" altLang="ja-JP"/>
              <a:t>※</a:t>
            </a:r>
            <a:r>
              <a:rPr lang="ja-JP" altLang="en-US"/>
              <a:t>ご記入いただいた情報は、本賞の選考及び京都商工会議所並びに共催支援機関の経営支援目的以外には使用いたしません。  　　　　　　　　　　　　　　　　　　　　　　　　　　　　　　　　　　　　京都商工会議所　第１回「京都・知恵アントレ大賞」申請書</a:t>
            </a:r>
          </a:p>
        </p:txBody>
      </p:sp>
      <p:sp>
        <p:nvSpPr>
          <p:cNvPr id="6" name="Slide Number Placeholder 5">
            <a:extLst>
              <a:ext uri="{FF2B5EF4-FFF2-40B4-BE49-F238E27FC236}">
                <a16:creationId xmlns:a16="http://schemas.microsoft.com/office/drawing/2014/main" id="{837EFEF6-2E9A-4C58-BA4E-15870747770C}"/>
              </a:ext>
            </a:extLst>
          </p:cNvPr>
          <p:cNvSpPr>
            <a:spLocks noGrp="1"/>
          </p:cNvSpPr>
          <p:nvPr>
            <p:ph type="sldNum" sz="quarter" idx="12"/>
          </p:nvPr>
        </p:nvSpPr>
        <p:spPr/>
        <p:txBody>
          <a:bodyPr/>
          <a:lstStyle>
            <a:lvl1pPr>
              <a:defRPr/>
            </a:lvl1pPr>
          </a:lstStyle>
          <a:p>
            <a:pPr>
              <a:defRPr/>
            </a:pPr>
            <a:fld id="{0BAEA98F-D2AD-4BC9-8F1E-BA83EC72C960}" type="slidenum">
              <a:rPr lang="ja-JP" altLang="en-US"/>
              <a:pPr>
                <a:defRPr/>
              </a:pPr>
              <a:t>‹#›</a:t>
            </a:fld>
            <a:endParaRPr lang="ja-JP" altLang="en-US"/>
          </a:p>
        </p:txBody>
      </p:sp>
    </p:spTree>
    <p:extLst>
      <p:ext uri="{BB962C8B-B14F-4D97-AF65-F5344CB8AC3E}">
        <p14:creationId xmlns:p14="http://schemas.microsoft.com/office/powerpoint/2010/main" val="2839769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1CCA1F57-5FC3-4B14-93E6-8D0E8806A91E}"/>
              </a:ext>
            </a:extLst>
          </p:cNvPr>
          <p:cNvSpPr>
            <a:spLocks noGrp="1"/>
          </p:cNvSpPr>
          <p:nvPr>
            <p:ph type="dt" sz="half" idx="10"/>
          </p:nvPr>
        </p:nvSpPr>
        <p:spPr/>
        <p:txBody>
          <a:bodyPr/>
          <a:lstStyle>
            <a:lvl1pPr>
              <a:defRPr/>
            </a:lvl1pPr>
          </a:lstStyle>
          <a:p>
            <a:pPr>
              <a:defRPr/>
            </a:pPr>
            <a:fld id="{C068E090-8953-4C35-8C65-879F699D11FE}" type="datetime1">
              <a:rPr lang="ja-JP" altLang="en-US" smtClean="0"/>
              <a:t>2022/3/25</a:t>
            </a:fld>
            <a:endParaRPr lang="ja-JP" altLang="en-US"/>
          </a:p>
        </p:txBody>
      </p:sp>
      <p:sp>
        <p:nvSpPr>
          <p:cNvPr id="5" name="Footer Placeholder 4">
            <a:extLst>
              <a:ext uri="{FF2B5EF4-FFF2-40B4-BE49-F238E27FC236}">
                <a16:creationId xmlns:a16="http://schemas.microsoft.com/office/drawing/2014/main" id="{EA4C41A6-C398-4396-958B-81F23206EEB6}"/>
              </a:ext>
            </a:extLst>
          </p:cNvPr>
          <p:cNvSpPr>
            <a:spLocks noGrp="1"/>
          </p:cNvSpPr>
          <p:nvPr>
            <p:ph type="ftr" sz="quarter" idx="11"/>
          </p:nvPr>
        </p:nvSpPr>
        <p:spPr/>
        <p:txBody>
          <a:bodyPr/>
          <a:lstStyle>
            <a:lvl1pPr>
              <a:defRPr/>
            </a:lvl1pPr>
          </a:lstStyle>
          <a:p>
            <a:pPr>
              <a:defRPr/>
            </a:pPr>
            <a:r>
              <a:rPr lang="ja-JP" altLang="en-US"/>
              <a:t>　　</a:t>
            </a:r>
            <a:r>
              <a:rPr lang="en-US" altLang="ja-JP"/>
              <a:t>※</a:t>
            </a:r>
            <a:r>
              <a:rPr lang="ja-JP" altLang="en-US"/>
              <a:t>ご記入いただいた情報は、本賞の選考及び京都商工会議所並びに共催支援機関の経営支援目的以外には使用いたしません。  　　　　　　　　　　　　　　　　　　　　　　　　　　　　　　　　　　　　京都商工会議所　第１回「京都・知恵アントレ大賞」申請書</a:t>
            </a:r>
          </a:p>
        </p:txBody>
      </p:sp>
      <p:sp>
        <p:nvSpPr>
          <p:cNvPr id="6" name="Slide Number Placeholder 5">
            <a:extLst>
              <a:ext uri="{FF2B5EF4-FFF2-40B4-BE49-F238E27FC236}">
                <a16:creationId xmlns:a16="http://schemas.microsoft.com/office/drawing/2014/main" id="{5D19675F-DBB2-47AE-BF37-ABF6DE7210FD}"/>
              </a:ext>
            </a:extLst>
          </p:cNvPr>
          <p:cNvSpPr>
            <a:spLocks noGrp="1"/>
          </p:cNvSpPr>
          <p:nvPr>
            <p:ph type="sldNum" sz="quarter" idx="12"/>
          </p:nvPr>
        </p:nvSpPr>
        <p:spPr/>
        <p:txBody>
          <a:bodyPr/>
          <a:lstStyle>
            <a:lvl1pPr>
              <a:defRPr/>
            </a:lvl1pPr>
          </a:lstStyle>
          <a:p>
            <a:pPr>
              <a:defRPr/>
            </a:pPr>
            <a:fld id="{364951E7-69C5-4315-A24F-5C0EA2B5C71B}" type="slidenum">
              <a:rPr lang="ja-JP" altLang="en-US"/>
              <a:pPr>
                <a:defRPr/>
              </a:pPr>
              <a:t>‹#›</a:t>
            </a:fld>
            <a:endParaRPr lang="ja-JP" altLang="en-US"/>
          </a:p>
        </p:txBody>
      </p:sp>
    </p:spTree>
    <p:extLst>
      <p:ext uri="{BB962C8B-B14F-4D97-AF65-F5344CB8AC3E}">
        <p14:creationId xmlns:p14="http://schemas.microsoft.com/office/powerpoint/2010/main" val="64439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543925" cy="562062"/>
          </a:xfrm>
        </p:spPr>
        <p:txBody>
          <a:bodyPr>
            <a:noAutofit/>
          </a:bodyPr>
          <a:lstStyle>
            <a:lvl1pPr>
              <a:defRPr sz="3200">
                <a:latin typeface="HGP創英角ｺﾞｼｯｸUB" panose="020B0900000000000000" pitchFamily="50" charset="-128"/>
                <a:ea typeface="HGP創英角ｺﾞｼｯｸUB" panose="020B0900000000000000" pitchFamily="50" charset="-128"/>
              </a:defRPr>
            </a:lvl1p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3">
            <a:extLst>
              <a:ext uri="{FF2B5EF4-FFF2-40B4-BE49-F238E27FC236}">
                <a16:creationId xmlns:a16="http://schemas.microsoft.com/office/drawing/2014/main" id="{C23EDA41-B5CB-482A-A194-AF2742370281}"/>
              </a:ext>
            </a:extLst>
          </p:cNvPr>
          <p:cNvSpPr>
            <a:spLocks noGrp="1"/>
          </p:cNvSpPr>
          <p:nvPr>
            <p:ph type="dt" sz="half" idx="10"/>
          </p:nvPr>
        </p:nvSpPr>
        <p:spPr/>
        <p:txBody>
          <a:bodyPr/>
          <a:lstStyle>
            <a:lvl1pPr>
              <a:defRPr/>
            </a:lvl1pPr>
          </a:lstStyle>
          <a:p>
            <a:pPr>
              <a:defRPr/>
            </a:pPr>
            <a:fld id="{42F99F1C-611A-420F-8EDA-4553B2A19949}" type="datetime1">
              <a:rPr lang="ja-JP" altLang="en-US" smtClean="0"/>
              <a:t>2022/3/25</a:t>
            </a:fld>
            <a:endParaRPr lang="ja-JP" altLang="en-US"/>
          </a:p>
        </p:txBody>
      </p:sp>
      <p:sp>
        <p:nvSpPr>
          <p:cNvPr id="6" name="Footer Placeholder 4">
            <a:extLst>
              <a:ext uri="{FF2B5EF4-FFF2-40B4-BE49-F238E27FC236}">
                <a16:creationId xmlns:a16="http://schemas.microsoft.com/office/drawing/2014/main" id="{2F3F79DE-75D8-4920-AC4F-12CAF75788B2}"/>
              </a:ext>
            </a:extLst>
          </p:cNvPr>
          <p:cNvSpPr>
            <a:spLocks noGrp="1"/>
          </p:cNvSpPr>
          <p:nvPr>
            <p:ph type="ftr" sz="quarter" idx="11"/>
          </p:nvPr>
        </p:nvSpPr>
        <p:spPr/>
        <p:txBody>
          <a:bodyPr/>
          <a:lstStyle>
            <a:lvl1pPr>
              <a:defRPr/>
            </a:lvl1pPr>
          </a:lstStyle>
          <a:p>
            <a:pPr>
              <a:defRPr/>
            </a:pPr>
            <a:r>
              <a:rPr lang="ja-JP" altLang="en-US"/>
              <a:t>　　</a:t>
            </a:r>
            <a:r>
              <a:rPr lang="en-US" altLang="ja-JP"/>
              <a:t>※</a:t>
            </a:r>
            <a:r>
              <a:rPr lang="ja-JP" altLang="en-US"/>
              <a:t>ご記入いただいた情報は、本賞の選考及び京都商工会議所並びに共催支援機関の経営支援目的以外には使用いたしません。  　　　　　　　　　　　　　　　　　　　　　　　　　　　　　　　　　　　　京都商工会議所　第１回「京都・知恵アントレ大賞」申請書</a:t>
            </a:r>
          </a:p>
        </p:txBody>
      </p:sp>
      <p:sp>
        <p:nvSpPr>
          <p:cNvPr id="7" name="Slide Number Placeholder 5">
            <a:extLst>
              <a:ext uri="{FF2B5EF4-FFF2-40B4-BE49-F238E27FC236}">
                <a16:creationId xmlns:a16="http://schemas.microsoft.com/office/drawing/2014/main" id="{CC961589-47CF-42F7-A51A-E09E52B82084}"/>
              </a:ext>
            </a:extLst>
          </p:cNvPr>
          <p:cNvSpPr>
            <a:spLocks noGrp="1"/>
          </p:cNvSpPr>
          <p:nvPr>
            <p:ph type="sldNum" sz="quarter" idx="12"/>
          </p:nvPr>
        </p:nvSpPr>
        <p:spPr/>
        <p:txBody>
          <a:bodyPr/>
          <a:lstStyle>
            <a:lvl1pPr>
              <a:defRPr>
                <a:solidFill>
                  <a:schemeClr val="tx1"/>
                </a:solidFill>
              </a:defRPr>
            </a:lvl1pPr>
          </a:lstStyle>
          <a:p>
            <a:pPr>
              <a:defRPr/>
            </a:pPr>
            <a:fld id="{96BA3565-E867-44AF-9D39-29D41BFB608A}" type="slidenum">
              <a:rPr lang="ja-JP" altLang="en-US" smtClean="0"/>
              <a:pPr>
                <a:defRPr/>
              </a:pPr>
              <a:t>‹#›</a:t>
            </a:fld>
            <a:endParaRPr lang="ja-JP" altLang="en-US"/>
          </a:p>
        </p:txBody>
      </p:sp>
    </p:spTree>
    <p:extLst>
      <p:ext uri="{BB962C8B-B14F-4D97-AF65-F5344CB8AC3E}">
        <p14:creationId xmlns:p14="http://schemas.microsoft.com/office/powerpoint/2010/main" val="3629436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4D3A0371-84DD-41C5-AE36-D59B4D360022}"/>
              </a:ext>
            </a:extLst>
          </p:cNvPr>
          <p:cNvSpPr>
            <a:spLocks noGrp="1"/>
          </p:cNvSpPr>
          <p:nvPr>
            <p:ph type="dt" sz="half" idx="10"/>
          </p:nvPr>
        </p:nvSpPr>
        <p:spPr/>
        <p:txBody>
          <a:bodyPr/>
          <a:lstStyle>
            <a:lvl1pPr>
              <a:defRPr/>
            </a:lvl1pPr>
          </a:lstStyle>
          <a:p>
            <a:pPr>
              <a:defRPr/>
            </a:pPr>
            <a:fld id="{73303777-BD7C-4576-846F-3BAF129CDDCD}" type="datetime1">
              <a:rPr lang="ja-JP" altLang="en-US" smtClean="0"/>
              <a:t>2022/3/25</a:t>
            </a:fld>
            <a:endParaRPr lang="ja-JP" altLang="en-US"/>
          </a:p>
        </p:txBody>
      </p:sp>
      <p:sp>
        <p:nvSpPr>
          <p:cNvPr id="5" name="Footer Placeholder 4">
            <a:extLst>
              <a:ext uri="{FF2B5EF4-FFF2-40B4-BE49-F238E27FC236}">
                <a16:creationId xmlns:a16="http://schemas.microsoft.com/office/drawing/2014/main" id="{804A12CB-225D-43BD-8B81-38C90E140B2C}"/>
              </a:ext>
            </a:extLst>
          </p:cNvPr>
          <p:cNvSpPr>
            <a:spLocks noGrp="1"/>
          </p:cNvSpPr>
          <p:nvPr>
            <p:ph type="ftr" sz="quarter" idx="11"/>
          </p:nvPr>
        </p:nvSpPr>
        <p:spPr/>
        <p:txBody>
          <a:bodyPr/>
          <a:lstStyle>
            <a:lvl1pPr>
              <a:defRPr/>
            </a:lvl1pPr>
          </a:lstStyle>
          <a:p>
            <a:pPr>
              <a:defRPr/>
            </a:pPr>
            <a:r>
              <a:rPr lang="ja-JP" altLang="en-US"/>
              <a:t>　　</a:t>
            </a:r>
            <a:r>
              <a:rPr lang="en-US" altLang="ja-JP"/>
              <a:t>※</a:t>
            </a:r>
            <a:r>
              <a:rPr lang="ja-JP" altLang="en-US"/>
              <a:t>ご記入いただいた情報は、本賞の選考及び京都商工会議所並びに共催支援機関の経営支援目的以外には使用いたしません。  　　　　　　　　　　　　　　　　　　　　　　　　　　　　　　　　　　　　京都商工会議所　第１回「京都・知恵アントレ大賞」申請書</a:t>
            </a:r>
          </a:p>
        </p:txBody>
      </p:sp>
      <p:sp>
        <p:nvSpPr>
          <p:cNvPr id="6" name="Slide Number Placeholder 5">
            <a:extLst>
              <a:ext uri="{FF2B5EF4-FFF2-40B4-BE49-F238E27FC236}">
                <a16:creationId xmlns:a16="http://schemas.microsoft.com/office/drawing/2014/main" id="{C1EDADB5-03ED-43B0-924F-8D72F9BD6F3B}"/>
              </a:ext>
            </a:extLst>
          </p:cNvPr>
          <p:cNvSpPr>
            <a:spLocks noGrp="1"/>
          </p:cNvSpPr>
          <p:nvPr>
            <p:ph type="sldNum" sz="quarter" idx="12"/>
          </p:nvPr>
        </p:nvSpPr>
        <p:spPr/>
        <p:txBody>
          <a:bodyPr/>
          <a:lstStyle>
            <a:lvl1pPr>
              <a:defRPr/>
            </a:lvl1pPr>
          </a:lstStyle>
          <a:p>
            <a:pPr>
              <a:defRPr/>
            </a:pPr>
            <a:fld id="{43827D1B-4071-49ED-9174-7D4458CCC666}" type="slidenum">
              <a:rPr lang="ja-JP" altLang="en-US"/>
              <a:pPr>
                <a:defRPr/>
              </a:pPr>
              <a:t>‹#›</a:t>
            </a:fld>
            <a:endParaRPr lang="ja-JP" altLang="en-US"/>
          </a:p>
        </p:txBody>
      </p:sp>
    </p:spTree>
    <p:extLst>
      <p:ext uri="{BB962C8B-B14F-4D97-AF65-F5344CB8AC3E}">
        <p14:creationId xmlns:p14="http://schemas.microsoft.com/office/powerpoint/2010/main" val="1139486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3">
            <a:extLst>
              <a:ext uri="{FF2B5EF4-FFF2-40B4-BE49-F238E27FC236}">
                <a16:creationId xmlns:a16="http://schemas.microsoft.com/office/drawing/2014/main" id="{DB845D33-BFA1-438A-BD1E-07344CAD57D5}"/>
              </a:ext>
            </a:extLst>
          </p:cNvPr>
          <p:cNvSpPr>
            <a:spLocks noGrp="1"/>
          </p:cNvSpPr>
          <p:nvPr>
            <p:ph type="dt" sz="half" idx="10"/>
          </p:nvPr>
        </p:nvSpPr>
        <p:spPr/>
        <p:txBody>
          <a:bodyPr/>
          <a:lstStyle>
            <a:lvl1pPr>
              <a:defRPr/>
            </a:lvl1pPr>
          </a:lstStyle>
          <a:p>
            <a:pPr>
              <a:defRPr/>
            </a:pPr>
            <a:fld id="{34793A47-BD79-4800-9B9A-FCBC845C55E6}" type="datetime1">
              <a:rPr lang="ja-JP" altLang="en-US" smtClean="0"/>
              <a:t>2022/3/25</a:t>
            </a:fld>
            <a:endParaRPr lang="ja-JP" altLang="en-US"/>
          </a:p>
        </p:txBody>
      </p:sp>
      <p:sp>
        <p:nvSpPr>
          <p:cNvPr id="6" name="Footer Placeholder 4">
            <a:extLst>
              <a:ext uri="{FF2B5EF4-FFF2-40B4-BE49-F238E27FC236}">
                <a16:creationId xmlns:a16="http://schemas.microsoft.com/office/drawing/2014/main" id="{37D1B6A4-4723-4C2C-88DE-86A5E84039C2}"/>
              </a:ext>
            </a:extLst>
          </p:cNvPr>
          <p:cNvSpPr>
            <a:spLocks noGrp="1"/>
          </p:cNvSpPr>
          <p:nvPr>
            <p:ph type="ftr" sz="quarter" idx="11"/>
          </p:nvPr>
        </p:nvSpPr>
        <p:spPr/>
        <p:txBody>
          <a:bodyPr/>
          <a:lstStyle>
            <a:lvl1pPr>
              <a:defRPr/>
            </a:lvl1pPr>
          </a:lstStyle>
          <a:p>
            <a:pPr>
              <a:defRPr/>
            </a:pPr>
            <a:r>
              <a:rPr lang="ja-JP" altLang="en-US"/>
              <a:t>　　</a:t>
            </a:r>
            <a:r>
              <a:rPr lang="en-US" altLang="ja-JP"/>
              <a:t>※</a:t>
            </a:r>
            <a:r>
              <a:rPr lang="ja-JP" altLang="en-US"/>
              <a:t>ご記入いただいた情報は、本賞の選考及び京都商工会議所並びに共催支援機関の経営支援目的以外には使用いたしません。  　　　　　　　　　　　　　　　　　　　　　　　　　　　　　　　　　　　　京都商工会議所　第１回「京都・知恵アントレ大賞」申請書</a:t>
            </a:r>
          </a:p>
        </p:txBody>
      </p:sp>
      <p:sp>
        <p:nvSpPr>
          <p:cNvPr id="7" name="Slide Number Placeholder 5">
            <a:extLst>
              <a:ext uri="{FF2B5EF4-FFF2-40B4-BE49-F238E27FC236}">
                <a16:creationId xmlns:a16="http://schemas.microsoft.com/office/drawing/2014/main" id="{44190EE8-BE23-457D-881D-A1F323660A29}"/>
              </a:ext>
            </a:extLst>
          </p:cNvPr>
          <p:cNvSpPr>
            <a:spLocks noGrp="1"/>
          </p:cNvSpPr>
          <p:nvPr>
            <p:ph type="sldNum" sz="quarter" idx="12"/>
          </p:nvPr>
        </p:nvSpPr>
        <p:spPr/>
        <p:txBody>
          <a:bodyPr/>
          <a:lstStyle>
            <a:lvl1pPr>
              <a:defRPr/>
            </a:lvl1pPr>
          </a:lstStyle>
          <a:p>
            <a:pPr>
              <a:defRPr/>
            </a:pPr>
            <a:fld id="{08539FC1-4ECE-443B-A478-8FEAAC8C7FB1}" type="slidenum">
              <a:rPr lang="ja-JP" altLang="en-US"/>
              <a:pPr>
                <a:defRPr/>
              </a:pPr>
              <a:t>‹#›</a:t>
            </a:fld>
            <a:endParaRPr lang="ja-JP" altLang="en-US"/>
          </a:p>
        </p:txBody>
      </p:sp>
    </p:spTree>
    <p:extLst>
      <p:ext uri="{BB962C8B-B14F-4D97-AF65-F5344CB8AC3E}">
        <p14:creationId xmlns:p14="http://schemas.microsoft.com/office/powerpoint/2010/main" val="1873507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3">
            <a:extLst>
              <a:ext uri="{FF2B5EF4-FFF2-40B4-BE49-F238E27FC236}">
                <a16:creationId xmlns:a16="http://schemas.microsoft.com/office/drawing/2014/main" id="{88969CA4-7507-4FD1-A1D7-97E5A7D76676}"/>
              </a:ext>
            </a:extLst>
          </p:cNvPr>
          <p:cNvSpPr>
            <a:spLocks noGrp="1"/>
          </p:cNvSpPr>
          <p:nvPr>
            <p:ph type="dt" sz="half" idx="10"/>
          </p:nvPr>
        </p:nvSpPr>
        <p:spPr/>
        <p:txBody>
          <a:bodyPr/>
          <a:lstStyle>
            <a:lvl1pPr>
              <a:defRPr/>
            </a:lvl1pPr>
          </a:lstStyle>
          <a:p>
            <a:pPr>
              <a:defRPr/>
            </a:pPr>
            <a:fld id="{873408C1-89E1-4B91-8859-832AB0ABBE6C}" type="datetime1">
              <a:rPr lang="ja-JP" altLang="en-US" smtClean="0"/>
              <a:t>2022/3/25</a:t>
            </a:fld>
            <a:endParaRPr lang="ja-JP" altLang="en-US"/>
          </a:p>
        </p:txBody>
      </p:sp>
      <p:sp>
        <p:nvSpPr>
          <p:cNvPr id="8" name="Footer Placeholder 4">
            <a:extLst>
              <a:ext uri="{FF2B5EF4-FFF2-40B4-BE49-F238E27FC236}">
                <a16:creationId xmlns:a16="http://schemas.microsoft.com/office/drawing/2014/main" id="{E0573524-5138-4618-814E-A14707DB75FA}"/>
              </a:ext>
            </a:extLst>
          </p:cNvPr>
          <p:cNvSpPr>
            <a:spLocks noGrp="1"/>
          </p:cNvSpPr>
          <p:nvPr>
            <p:ph type="ftr" sz="quarter" idx="11"/>
          </p:nvPr>
        </p:nvSpPr>
        <p:spPr/>
        <p:txBody>
          <a:bodyPr/>
          <a:lstStyle>
            <a:lvl1pPr>
              <a:defRPr/>
            </a:lvl1pPr>
          </a:lstStyle>
          <a:p>
            <a:pPr>
              <a:defRPr/>
            </a:pPr>
            <a:r>
              <a:rPr lang="ja-JP" altLang="en-US"/>
              <a:t>　　</a:t>
            </a:r>
            <a:r>
              <a:rPr lang="en-US" altLang="ja-JP"/>
              <a:t>※</a:t>
            </a:r>
            <a:r>
              <a:rPr lang="ja-JP" altLang="en-US"/>
              <a:t>ご記入いただいた情報は、本賞の選考及び京都商工会議所並びに共催支援機関の経営支援目的以外には使用いたしません。  　　　　　　　　　　　　　　　　　　　　　　　　　　　　　　　　　　　　京都商工会議所　第１回「京都・知恵アントレ大賞」申請書</a:t>
            </a:r>
          </a:p>
        </p:txBody>
      </p:sp>
      <p:sp>
        <p:nvSpPr>
          <p:cNvPr id="9" name="Slide Number Placeholder 5">
            <a:extLst>
              <a:ext uri="{FF2B5EF4-FFF2-40B4-BE49-F238E27FC236}">
                <a16:creationId xmlns:a16="http://schemas.microsoft.com/office/drawing/2014/main" id="{38828E3E-0BF5-4C3D-8150-58540790DB08}"/>
              </a:ext>
            </a:extLst>
          </p:cNvPr>
          <p:cNvSpPr>
            <a:spLocks noGrp="1"/>
          </p:cNvSpPr>
          <p:nvPr>
            <p:ph type="sldNum" sz="quarter" idx="12"/>
          </p:nvPr>
        </p:nvSpPr>
        <p:spPr/>
        <p:txBody>
          <a:bodyPr/>
          <a:lstStyle>
            <a:lvl1pPr>
              <a:defRPr/>
            </a:lvl1pPr>
          </a:lstStyle>
          <a:p>
            <a:pPr>
              <a:defRPr/>
            </a:pPr>
            <a:fld id="{A48F5918-1523-4752-95B5-C05234FB1132}" type="slidenum">
              <a:rPr lang="ja-JP" altLang="en-US"/>
              <a:pPr>
                <a:defRPr/>
              </a:pPr>
              <a:t>‹#›</a:t>
            </a:fld>
            <a:endParaRPr lang="ja-JP" altLang="en-US"/>
          </a:p>
        </p:txBody>
      </p:sp>
    </p:spTree>
    <p:extLst>
      <p:ext uri="{BB962C8B-B14F-4D97-AF65-F5344CB8AC3E}">
        <p14:creationId xmlns:p14="http://schemas.microsoft.com/office/powerpoint/2010/main" val="1530156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3">
            <a:extLst>
              <a:ext uri="{FF2B5EF4-FFF2-40B4-BE49-F238E27FC236}">
                <a16:creationId xmlns:a16="http://schemas.microsoft.com/office/drawing/2014/main" id="{F83E6F9D-F388-4D3B-A0FF-C273B27C2E56}"/>
              </a:ext>
            </a:extLst>
          </p:cNvPr>
          <p:cNvSpPr>
            <a:spLocks noGrp="1"/>
          </p:cNvSpPr>
          <p:nvPr>
            <p:ph type="dt" sz="half" idx="10"/>
          </p:nvPr>
        </p:nvSpPr>
        <p:spPr/>
        <p:txBody>
          <a:bodyPr/>
          <a:lstStyle>
            <a:lvl1pPr>
              <a:defRPr/>
            </a:lvl1pPr>
          </a:lstStyle>
          <a:p>
            <a:pPr>
              <a:defRPr/>
            </a:pPr>
            <a:fld id="{1E554DC9-F546-4CFD-B4F8-8087107BF8F5}" type="datetime1">
              <a:rPr lang="ja-JP" altLang="en-US" smtClean="0"/>
              <a:t>2022/3/25</a:t>
            </a:fld>
            <a:endParaRPr lang="ja-JP" altLang="en-US"/>
          </a:p>
        </p:txBody>
      </p:sp>
      <p:sp>
        <p:nvSpPr>
          <p:cNvPr id="4" name="Footer Placeholder 4">
            <a:extLst>
              <a:ext uri="{FF2B5EF4-FFF2-40B4-BE49-F238E27FC236}">
                <a16:creationId xmlns:a16="http://schemas.microsoft.com/office/drawing/2014/main" id="{BA6FE394-5740-4FAC-829A-B39D0FC8D241}"/>
              </a:ext>
            </a:extLst>
          </p:cNvPr>
          <p:cNvSpPr>
            <a:spLocks noGrp="1"/>
          </p:cNvSpPr>
          <p:nvPr>
            <p:ph type="ftr" sz="quarter" idx="11"/>
          </p:nvPr>
        </p:nvSpPr>
        <p:spPr/>
        <p:txBody>
          <a:bodyPr/>
          <a:lstStyle>
            <a:lvl1pPr>
              <a:defRPr/>
            </a:lvl1pPr>
          </a:lstStyle>
          <a:p>
            <a:pPr>
              <a:defRPr/>
            </a:pPr>
            <a:r>
              <a:rPr lang="ja-JP" altLang="en-US"/>
              <a:t>　　</a:t>
            </a:r>
            <a:r>
              <a:rPr lang="en-US" altLang="ja-JP"/>
              <a:t>※</a:t>
            </a:r>
            <a:r>
              <a:rPr lang="ja-JP" altLang="en-US"/>
              <a:t>ご記入いただいた情報は、本賞の選考及び京都商工会議所並びに共催支援機関の経営支援目的以外には使用いたしません。  　　　　　　　　　　　　　　　　　　　　　　　　　　　　　　　　　　　　京都商工会議所　第１回「京都・知恵アントレ大賞」申請書</a:t>
            </a:r>
          </a:p>
        </p:txBody>
      </p:sp>
      <p:sp>
        <p:nvSpPr>
          <p:cNvPr id="5" name="Slide Number Placeholder 5">
            <a:extLst>
              <a:ext uri="{FF2B5EF4-FFF2-40B4-BE49-F238E27FC236}">
                <a16:creationId xmlns:a16="http://schemas.microsoft.com/office/drawing/2014/main" id="{421698B5-9230-4015-8778-B48C7BD4E831}"/>
              </a:ext>
            </a:extLst>
          </p:cNvPr>
          <p:cNvSpPr>
            <a:spLocks noGrp="1"/>
          </p:cNvSpPr>
          <p:nvPr>
            <p:ph type="sldNum" sz="quarter" idx="12"/>
          </p:nvPr>
        </p:nvSpPr>
        <p:spPr/>
        <p:txBody>
          <a:bodyPr/>
          <a:lstStyle>
            <a:lvl1pPr>
              <a:defRPr/>
            </a:lvl1pPr>
          </a:lstStyle>
          <a:p>
            <a:pPr>
              <a:defRPr/>
            </a:pPr>
            <a:fld id="{50DD6609-8A36-4FD8-A408-FB06E5A6350F}" type="slidenum">
              <a:rPr lang="ja-JP" altLang="en-US"/>
              <a:pPr>
                <a:defRPr/>
              </a:pPr>
              <a:t>‹#›</a:t>
            </a:fld>
            <a:endParaRPr lang="ja-JP" altLang="en-US"/>
          </a:p>
        </p:txBody>
      </p:sp>
    </p:spTree>
    <p:extLst>
      <p:ext uri="{BB962C8B-B14F-4D97-AF65-F5344CB8AC3E}">
        <p14:creationId xmlns:p14="http://schemas.microsoft.com/office/powerpoint/2010/main" val="1614914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F4E061B-08FC-4EF7-B794-BC29342527CA}"/>
              </a:ext>
            </a:extLst>
          </p:cNvPr>
          <p:cNvSpPr>
            <a:spLocks noGrp="1"/>
          </p:cNvSpPr>
          <p:nvPr>
            <p:ph type="dt" sz="half" idx="10"/>
          </p:nvPr>
        </p:nvSpPr>
        <p:spPr/>
        <p:txBody>
          <a:bodyPr/>
          <a:lstStyle>
            <a:lvl1pPr>
              <a:defRPr/>
            </a:lvl1pPr>
          </a:lstStyle>
          <a:p>
            <a:pPr>
              <a:defRPr/>
            </a:pPr>
            <a:fld id="{C0706402-5C2E-48EC-9A34-3E571C28AD86}" type="datetime1">
              <a:rPr lang="ja-JP" altLang="en-US" smtClean="0"/>
              <a:t>2022/3/25</a:t>
            </a:fld>
            <a:endParaRPr lang="ja-JP" altLang="en-US"/>
          </a:p>
        </p:txBody>
      </p:sp>
      <p:sp>
        <p:nvSpPr>
          <p:cNvPr id="3" name="Footer Placeholder 4">
            <a:extLst>
              <a:ext uri="{FF2B5EF4-FFF2-40B4-BE49-F238E27FC236}">
                <a16:creationId xmlns:a16="http://schemas.microsoft.com/office/drawing/2014/main" id="{D98B979A-A56A-4A1C-BCF8-C6B4D417B1F9}"/>
              </a:ext>
            </a:extLst>
          </p:cNvPr>
          <p:cNvSpPr>
            <a:spLocks noGrp="1"/>
          </p:cNvSpPr>
          <p:nvPr>
            <p:ph type="ftr" sz="quarter" idx="11"/>
          </p:nvPr>
        </p:nvSpPr>
        <p:spPr/>
        <p:txBody>
          <a:bodyPr/>
          <a:lstStyle>
            <a:lvl1pPr>
              <a:defRPr/>
            </a:lvl1pPr>
          </a:lstStyle>
          <a:p>
            <a:pPr>
              <a:defRPr/>
            </a:pPr>
            <a:r>
              <a:rPr lang="ja-JP" altLang="en-US"/>
              <a:t>　　</a:t>
            </a:r>
            <a:r>
              <a:rPr lang="en-US" altLang="ja-JP"/>
              <a:t>※</a:t>
            </a:r>
            <a:r>
              <a:rPr lang="ja-JP" altLang="en-US"/>
              <a:t>ご記入いただいた情報は、本賞の選考及び京都商工会議所並びに共催支援機関の経営支援目的以外には使用いたしません。  　　　　　　　　　　　　　　　　　　　　　　　　　　　　　　　　　　　　京都商工会議所　第１回「京都・知恵アントレ大賞」申請書</a:t>
            </a:r>
          </a:p>
        </p:txBody>
      </p:sp>
      <p:sp>
        <p:nvSpPr>
          <p:cNvPr id="4" name="Slide Number Placeholder 5">
            <a:extLst>
              <a:ext uri="{FF2B5EF4-FFF2-40B4-BE49-F238E27FC236}">
                <a16:creationId xmlns:a16="http://schemas.microsoft.com/office/drawing/2014/main" id="{DAC9EDAC-35BA-429A-99D3-6B77C9136B63}"/>
              </a:ext>
            </a:extLst>
          </p:cNvPr>
          <p:cNvSpPr>
            <a:spLocks noGrp="1"/>
          </p:cNvSpPr>
          <p:nvPr>
            <p:ph type="sldNum" sz="quarter" idx="12"/>
          </p:nvPr>
        </p:nvSpPr>
        <p:spPr/>
        <p:txBody>
          <a:bodyPr/>
          <a:lstStyle>
            <a:lvl1pPr>
              <a:defRPr/>
            </a:lvl1pPr>
          </a:lstStyle>
          <a:p>
            <a:pPr>
              <a:defRPr/>
            </a:pPr>
            <a:fld id="{54F7C574-44FC-44A2-877D-2EF54E0E2836}" type="slidenum">
              <a:rPr lang="ja-JP" altLang="en-US"/>
              <a:pPr>
                <a:defRPr/>
              </a:pPr>
              <a:t>‹#›</a:t>
            </a:fld>
            <a:endParaRPr lang="ja-JP" altLang="en-US"/>
          </a:p>
        </p:txBody>
      </p:sp>
    </p:spTree>
    <p:extLst>
      <p:ext uri="{BB962C8B-B14F-4D97-AF65-F5344CB8AC3E}">
        <p14:creationId xmlns:p14="http://schemas.microsoft.com/office/powerpoint/2010/main" val="2484296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F70D801E-4D79-4F69-8755-94A3CFAE748F}"/>
              </a:ext>
            </a:extLst>
          </p:cNvPr>
          <p:cNvSpPr>
            <a:spLocks noGrp="1"/>
          </p:cNvSpPr>
          <p:nvPr>
            <p:ph type="dt" sz="half" idx="10"/>
          </p:nvPr>
        </p:nvSpPr>
        <p:spPr/>
        <p:txBody>
          <a:bodyPr/>
          <a:lstStyle>
            <a:lvl1pPr>
              <a:defRPr/>
            </a:lvl1pPr>
          </a:lstStyle>
          <a:p>
            <a:pPr>
              <a:defRPr/>
            </a:pPr>
            <a:fld id="{0C2F1B72-DB7B-45AF-8D7A-596CD36146BB}" type="datetime1">
              <a:rPr lang="ja-JP" altLang="en-US" smtClean="0"/>
              <a:t>2022/3/25</a:t>
            </a:fld>
            <a:endParaRPr lang="ja-JP" altLang="en-US"/>
          </a:p>
        </p:txBody>
      </p:sp>
      <p:sp>
        <p:nvSpPr>
          <p:cNvPr id="6" name="Footer Placeholder 4">
            <a:extLst>
              <a:ext uri="{FF2B5EF4-FFF2-40B4-BE49-F238E27FC236}">
                <a16:creationId xmlns:a16="http://schemas.microsoft.com/office/drawing/2014/main" id="{2B27650C-D644-45F5-A9C6-EFB7ACDE4565}"/>
              </a:ext>
            </a:extLst>
          </p:cNvPr>
          <p:cNvSpPr>
            <a:spLocks noGrp="1"/>
          </p:cNvSpPr>
          <p:nvPr>
            <p:ph type="ftr" sz="quarter" idx="11"/>
          </p:nvPr>
        </p:nvSpPr>
        <p:spPr/>
        <p:txBody>
          <a:bodyPr/>
          <a:lstStyle>
            <a:lvl1pPr>
              <a:defRPr/>
            </a:lvl1pPr>
          </a:lstStyle>
          <a:p>
            <a:pPr>
              <a:defRPr/>
            </a:pPr>
            <a:r>
              <a:rPr lang="ja-JP" altLang="en-US"/>
              <a:t>　　</a:t>
            </a:r>
            <a:r>
              <a:rPr lang="en-US" altLang="ja-JP"/>
              <a:t>※</a:t>
            </a:r>
            <a:r>
              <a:rPr lang="ja-JP" altLang="en-US"/>
              <a:t>ご記入いただいた情報は、本賞の選考及び京都商工会議所並びに共催支援機関の経営支援目的以外には使用いたしません。  　　　　　　　　　　　　　　　　　　　　　　　　　　　　　　　　　　　　京都商工会議所　第１回「京都・知恵アントレ大賞」申請書</a:t>
            </a:r>
          </a:p>
        </p:txBody>
      </p:sp>
      <p:sp>
        <p:nvSpPr>
          <p:cNvPr id="7" name="Slide Number Placeholder 5">
            <a:extLst>
              <a:ext uri="{FF2B5EF4-FFF2-40B4-BE49-F238E27FC236}">
                <a16:creationId xmlns:a16="http://schemas.microsoft.com/office/drawing/2014/main" id="{455B6304-9D03-4CB7-A82F-9DAA72E25551}"/>
              </a:ext>
            </a:extLst>
          </p:cNvPr>
          <p:cNvSpPr>
            <a:spLocks noGrp="1"/>
          </p:cNvSpPr>
          <p:nvPr>
            <p:ph type="sldNum" sz="quarter" idx="12"/>
          </p:nvPr>
        </p:nvSpPr>
        <p:spPr/>
        <p:txBody>
          <a:bodyPr/>
          <a:lstStyle>
            <a:lvl1pPr>
              <a:defRPr/>
            </a:lvl1pPr>
          </a:lstStyle>
          <a:p>
            <a:pPr>
              <a:defRPr/>
            </a:pPr>
            <a:fld id="{BB6F8A2D-3AE5-4CCD-8E36-03F3DCA112C0}" type="slidenum">
              <a:rPr lang="ja-JP" altLang="en-US"/>
              <a:pPr>
                <a:defRPr/>
              </a:pPr>
              <a:t>‹#›</a:t>
            </a:fld>
            <a:endParaRPr lang="ja-JP" altLang="en-US"/>
          </a:p>
        </p:txBody>
      </p:sp>
    </p:spTree>
    <p:extLst>
      <p:ext uri="{BB962C8B-B14F-4D97-AF65-F5344CB8AC3E}">
        <p14:creationId xmlns:p14="http://schemas.microsoft.com/office/powerpoint/2010/main" val="955094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endParaRPr lang="en-US" noProof="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1938DC2E-B3BE-4C2A-A850-714666CD23FE}"/>
              </a:ext>
            </a:extLst>
          </p:cNvPr>
          <p:cNvSpPr>
            <a:spLocks noGrp="1"/>
          </p:cNvSpPr>
          <p:nvPr>
            <p:ph type="dt" sz="half" idx="10"/>
          </p:nvPr>
        </p:nvSpPr>
        <p:spPr/>
        <p:txBody>
          <a:bodyPr/>
          <a:lstStyle>
            <a:lvl1pPr>
              <a:defRPr/>
            </a:lvl1pPr>
          </a:lstStyle>
          <a:p>
            <a:pPr>
              <a:defRPr/>
            </a:pPr>
            <a:fld id="{1B6E2559-FC42-4D2F-849E-10B58AA43CF4}" type="datetime1">
              <a:rPr lang="ja-JP" altLang="en-US" smtClean="0"/>
              <a:t>2022/3/25</a:t>
            </a:fld>
            <a:endParaRPr lang="ja-JP" altLang="en-US"/>
          </a:p>
        </p:txBody>
      </p:sp>
      <p:sp>
        <p:nvSpPr>
          <p:cNvPr id="6" name="Footer Placeholder 4">
            <a:extLst>
              <a:ext uri="{FF2B5EF4-FFF2-40B4-BE49-F238E27FC236}">
                <a16:creationId xmlns:a16="http://schemas.microsoft.com/office/drawing/2014/main" id="{C239ABA0-BF4D-4DA3-A9BC-EA775D646767}"/>
              </a:ext>
            </a:extLst>
          </p:cNvPr>
          <p:cNvSpPr>
            <a:spLocks noGrp="1"/>
          </p:cNvSpPr>
          <p:nvPr>
            <p:ph type="ftr" sz="quarter" idx="11"/>
          </p:nvPr>
        </p:nvSpPr>
        <p:spPr/>
        <p:txBody>
          <a:bodyPr/>
          <a:lstStyle>
            <a:lvl1pPr>
              <a:defRPr/>
            </a:lvl1pPr>
          </a:lstStyle>
          <a:p>
            <a:pPr>
              <a:defRPr/>
            </a:pPr>
            <a:r>
              <a:rPr lang="ja-JP" altLang="en-US"/>
              <a:t>　　</a:t>
            </a:r>
            <a:r>
              <a:rPr lang="en-US" altLang="ja-JP"/>
              <a:t>※</a:t>
            </a:r>
            <a:r>
              <a:rPr lang="ja-JP" altLang="en-US"/>
              <a:t>ご記入いただいた情報は、本賞の選考及び京都商工会議所並びに共催支援機関の経営支援目的以外には使用いたしません。  　　　　　　　　　　　　　　　　　　　　　　　　　　　　　　　　　　　　京都商工会議所　第１回「京都・知恵アントレ大賞」申請書</a:t>
            </a:r>
          </a:p>
        </p:txBody>
      </p:sp>
      <p:sp>
        <p:nvSpPr>
          <p:cNvPr id="7" name="Slide Number Placeholder 5">
            <a:extLst>
              <a:ext uri="{FF2B5EF4-FFF2-40B4-BE49-F238E27FC236}">
                <a16:creationId xmlns:a16="http://schemas.microsoft.com/office/drawing/2014/main" id="{C701F45F-74D5-45CF-BC01-AE87B17F3871}"/>
              </a:ext>
            </a:extLst>
          </p:cNvPr>
          <p:cNvSpPr>
            <a:spLocks noGrp="1"/>
          </p:cNvSpPr>
          <p:nvPr>
            <p:ph type="sldNum" sz="quarter" idx="12"/>
          </p:nvPr>
        </p:nvSpPr>
        <p:spPr/>
        <p:txBody>
          <a:bodyPr/>
          <a:lstStyle>
            <a:lvl1pPr>
              <a:defRPr/>
            </a:lvl1pPr>
          </a:lstStyle>
          <a:p>
            <a:pPr>
              <a:defRPr/>
            </a:pPr>
            <a:fld id="{4071B0DF-7CBC-4BE4-BECE-285ACF344BD8}" type="slidenum">
              <a:rPr lang="ja-JP" altLang="en-US"/>
              <a:pPr>
                <a:defRPr/>
              </a:pPr>
              <a:t>‹#›</a:t>
            </a:fld>
            <a:endParaRPr lang="ja-JP" altLang="en-US"/>
          </a:p>
        </p:txBody>
      </p:sp>
    </p:spTree>
    <p:extLst>
      <p:ext uri="{BB962C8B-B14F-4D97-AF65-F5344CB8AC3E}">
        <p14:creationId xmlns:p14="http://schemas.microsoft.com/office/powerpoint/2010/main" val="3488691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0D91D8D-D8A0-412F-B055-7CD997037D92}"/>
              </a:ext>
            </a:extLst>
          </p:cNvPr>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3ED8757E-4A15-4F4F-83DC-52F0AF15F126}"/>
              </a:ext>
            </a:extLst>
          </p:cNvPr>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1BA008FD-03AD-4350-99C9-7033B3C80B8C}"/>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smtClean="0">
                <a:solidFill>
                  <a:schemeClr val="tx1">
                    <a:tint val="75000"/>
                  </a:schemeClr>
                </a:solidFill>
                <a:latin typeface="+mn-lt"/>
              </a:defRPr>
            </a:lvl1pPr>
          </a:lstStyle>
          <a:p>
            <a:pPr>
              <a:defRPr/>
            </a:pPr>
            <a:fld id="{79400443-E64D-4A98-A0B7-C43943A59F6A}" type="datetime1">
              <a:rPr lang="ja-JP" altLang="en-US" smtClean="0"/>
              <a:t>2022/3/25</a:t>
            </a:fld>
            <a:endParaRPr lang="ja-JP" altLang="en-US"/>
          </a:p>
        </p:txBody>
      </p:sp>
      <p:sp>
        <p:nvSpPr>
          <p:cNvPr id="5" name="Footer Placeholder 4">
            <a:extLst>
              <a:ext uri="{FF2B5EF4-FFF2-40B4-BE49-F238E27FC236}">
                <a16:creationId xmlns:a16="http://schemas.microsoft.com/office/drawing/2014/main" id="{863F5789-E4B4-4DD3-AD60-64644AC1E7F7}"/>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r>
              <a:rPr lang="ja-JP" altLang="en-US"/>
              <a:t>　　</a:t>
            </a:r>
            <a:r>
              <a:rPr lang="en-US" altLang="ja-JP"/>
              <a:t>※</a:t>
            </a:r>
            <a:r>
              <a:rPr lang="ja-JP" altLang="en-US"/>
              <a:t>ご記入いただいた情報は、本賞の選考及び京都商工会議所並びに共催支援機関の経営支援目的以外には使用いたしません。  　　　　　　　　　　　　　　　　　　　　　　　　　　　　　　　　　　　　京都商工会議所　第１回「京都・知恵アントレ大賞」申請書</a:t>
            </a:r>
          </a:p>
        </p:txBody>
      </p:sp>
      <p:sp>
        <p:nvSpPr>
          <p:cNvPr id="6" name="Slide Number Placeholder 5">
            <a:extLst>
              <a:ext uri="{FF2B5EF4-FFF2-40B4-BE49-F238E27FC236}">
                <a16:creationId xmlns:a16="http://schemas.microsoft.com/office/drawing/2014/main" id="{1C3BFC51-BBB9-4D24-8BFA-B923DE7D7451}"/>
              </a:ext>
            </a:extLst>
          </p:cNvPr>
          <p:cNvSpPr>
            <a:spLocks noGrp="1"/>
          </p:cNvSpPr>
          <p:nvPr>
            <p:ph type="sldNum" sz="quarter" idx="4"/>
          </p:nvPr>
        </p:nvSpPr>
        <p:spPr>
          <a:xfrm>
            <a:off x="7677150" y="6492875"/>
            <a:ext cx="2228850" cy="365125"/>
          </a:xfrm>
          <a:prstGeom prst="rect">
            <a:avLst/>
          </a:prstGeom>
        </p:spPr>
        <p:txBody>
          <a:bodyPr vert="horz" lIns="91440" tIns="45720" rIns="91440" bIns="45720" rtlCol="0" anchor="ctr"/>
          <a:lstStyle>
            <a:lvl1pPr algn="r" eaLnBrk="1" fontAlgn="auto" hangingPunct="1">
              <a:spcBef>
                <a:spcPts val="0"/>
              </a:spcBef>
              <a:spcAft>
                <a:spcPts val="0"/>
              </a:spcAft>
              <a:defRPr kumimoji="1" sz="1200" smtClean="0">
                <a:solidFill>
                  <a:srgbClr val="FF0000"/>
                </a:solidFill>
                <a:latin typeface="+mn-lt"/>
              </a:defRPr>
            </a:lvl1pPr>
          </a:lstStyle>
          <a:p>
            <a:pPr>
              <a:defRPr/>
            </a:pPr>
            <a:fld id="{34ED188C-7518-4E30-9415-6D8B7273EDE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3" r:id="rId1"/>
    <p:sldLayoutId id="214748368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dt="0"/>
  <p:txStyles>
    <p:titleStyle>
      <a:lvl1pPr algn="l" rtl="0" fontAlgn="base">
        <a:lnSpc>
          <a:spcPct val="90000"/>
        </a:lnSpc>
        <a:spcBef>
          <a:spcPct val="0"/>
        </a:spcBef>
        <a:spcAft>
          <a:spcPct val="0"/>
        </a:spcAft>
        <a:defRPr kumimoji="1" sz="4400" kern="1200">
          <a:solidFill>
            <a:schemeClr val="tx1"/>
          </a:solidFill>
          <a:latin typeface="+mj-lt"/>
          <a:ea typeface="+mj-ea"/>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a:extLst>
              <a:ext uri="{FF2B5EF4-FFF2-40B4-BE49-F238E27FC236}">
                <a16:creationId xmlns:a16="http://schemas.microsoft.com/office/drawing/2014/main" id="{CD692302-674D-4D74-82D0-4E43B8A34524}"/>
              </a:ext>
            </a:extLst>
          </p:cNvPr>
          <p:cNvSpPr/>
          <p:nvPr/>
        </p:nvSpPr>
        <p:spPr>
          <a:xfrm>
            <a:off x="-1" y="173109"/>
            <a:ext cx="9906000" cy="1392689"/>
          </a:xfrm>
          <a:prstGeom prst="rect">
            <a:avLst/>
          </a:prstGeom>
        </p:spPr>
        <p:txBody>
          <a:bodyPr wrap="square">
            <a:spAutoFit/>
          </a:bodyPr>
          <a:lstStyle/>
          <a:p>
            <a:pPr algn="ctr"/>
            <a:endParaRPr lang="en-US" altLang="ja-JP" sz="1000" spc="-150" dirty="0"/>
          </a:p>
          <a:p>
            <a:pPr algn="ctr"/>
            <a:r>
              <a:rPr lang="ja-JP" altLang="en-US" sz="1200" b="1" spc="-150" dirty="0">
                <a:solidFill>
                  <a:schemeClr val="accent1">
                    <a:lumMod val="75000"/>
                  </a:schemeClr>
                </a:solidFill>
                <a:effectLst>
                  <a:outerShdw blurRad="38100" dist="38100" dir="2700000" algn="tl">
                    <a:srgbClr val="000000">
                      <a:alpha val="43137"/>
                    </a:srgbClr>
                  </a:outerShdw>
                </a:effectLst>
              </a:rPr>
              <a:t>京都・知恵アントレプレナー支援プログラム</a:t>
            </a:r>
            <a:r>
              <a:rPr lang="ja-JP" altLang="en-US" sz="1200" spc="-150" dirty="0">
                <a:solidFill>
                  <a:schemeClr val="accent1">
                    <a:lumMod val="75000"/>
                  </a:schemeClr>
                </a:solidFill>
                <a:effectLst>
                  <a:outerShdw blurRad="38100" dist="38100" dir="2700000" algn="tl">
                    <a:srgbClr val="000000">
                      <a:alpha val="43137"/>
                    </a:srgbClr>
                  </a:outerShdw>
                </a:effectLst>
              </a:rPr>
              <a:t>　</a:t>
            </a:r>
            <a:endParaRPr lang="en-US" altLang="ja-JP" sz="1200" spc="-150" dirty="0">
              <a:solidFill>
                <a:schemeClr val="accent1">
                  <a:lumMod val="75000"/>
                </a:schemeClr>
              </a:solidFill>
              <a:effectLst>
                <a:outerShdw blurRad="38100" dist="38100" dir="2700000" algn="tl">
                  <a:srgbClr val="000000">
                    <a:alpha val="43137"/>
                  </a:srgbClr>
                </a:outerShdw>
              </a:effectLst>
            </a:endParaRPr>
          </a:p>
          <a:p>
            <a:pPr algn="ctr"/>
            <a:r>
              <a:rPr lang="ja-JP" altLang="en-US" sz="1000" dirty="0"/>
              <a:t>　　</a:t>
            </a:r>
          </a:p>
          <a:p>
            <a:pPr algn="ctr"/>
            <a:r>
              <a:rPr lang="ja-JP" altLang="en-US" sz="900" dirty="0">
                <a:latin typeface="HGPｺﾞｼｯｸE" panose="020B0900000000000000" pitchFamily="50" charset="-128"/>
                <a:ea typeface="HGPｺﾞｼｯｸE" panose="020B0900000000000000" pitchFamily="50" charset="-128"/>
              </a:rPr>
              <a:t>　</a:t>
            </a:r>
            <a:r>
              <a:rPr lang="ja-JP" altLang="en-US" sz="1050" b="1" dirty="0">
                <a:solidFill>
                  <a:srgbClr val="FF0000"/>
                </a:solidFill>
                <a:latin typeface="HGPｺﾞｼｯｸE" panose="020B0900000000000000" pitchFamily="50" charset="-128"/>
                <a:ea typeface="HGPｺﾞｼｯｸE" panose="020B0900000000000000" pitchFamily="50" charset="-128"/>
              </a:rPr>
              <a:t>Ｋ</a:t>
            </a:r>
            <a:r>
              <a:rPr lang="ja-JP" altLang="en-US" sz="900" dirty="0"/>
              <a:t>ｙｏｔｏ　</a:t>
            </a:r>
            <a:r>
              <a:rPr lang="ja-JP" altLang="en-US" sz="1050" b="1" dirty="0">
                <a:solidFill>
                  <a:srgbClr val="FF0000"/>
                </a:solidFill>
                <a:latin typeface="HGPｺﾞｼｯｸE" panose="020B0900000000000000" pitchFamily="50" charset="-128"/>
                <a:ea typeface="HGPｺﾞｼｯｸE" panose="020B0900000000000000" pitchFamily="50" charset="-128"/>
              </a:rPr>
              <a:t>Ｃ</a:t>
            </a:r>
            <a:r>
              <a:rPr lang="ja-JP" altLang="en-US" sz="900" dirty="0"/>
              <a:t>ｈｉｅ</a:t>
            </a:r>
            <a:r>
              <a:rPr lang="en-US" altLang="ja-JP" sz="900" dirty="0"/>
              <a:t>-</a:t>
            </a:r>
            <a:r>
              <a:rPr lang="ja-JP" altLang="en-US" sz="900" dirty="0"/>
              <a:t>ｅｎｔｒｅｐｒｅｎｅｕｒ　</a:t>
            </a:r>
            <a:r>
              <a:rPr lang="ja-JP" altLang="en-US" sz="1050" b="1" dirty="0">
                <a:solidFill>
                  <a:srgbClr val="FF0000"/>
                </a:solidFill>
                <a:latin typeface="HGPｺﾞｼｯｸE" panose="020B0900000000000000" pitchFamily="50" charset="-128"/>
                <a:ea typeface="HGPｺﾞｼｯｸE" panose="020B0900000000000000" pitchFamily="50" charset="-128"/>
              </a:rPr>
              <a:t>Ａ</a:t>
            </a:r>
            <a:r>
              <a:rPr lang="ja-JP" altLang="en-US" sz="900" dirty="0"/>
              <a:t>ｓｓｉｓｔａｎｃｅ　</a:t>
            </a:r>
            <a:r>
              <a:rPr lang="ja-JP" altLang="en-US" sz="1050" b="1" dirty="0">
                <a:solidFill>
                  <a:srgbClr val="FF0000"/>
                </a:solidFill>
                <a:latin typeface="HGPｺﾞｼｯｸE" panose="020B0900000000000000" pitchFamily="50" charset="-128"/>
                <a:ea typeface="HGPｺﾞｼｯｸE" panose="020B0900000000000000" pitchFamily="50" charset="-128"/>
              </a:rPr>
              <a:t>Ｐ</a:t>
            </a:r>
            <a:r>
              <a:rPr lang="ja-JP" altLang="en-US" sz="900" dirty="0"/>
              <a:t>ｒｏｇｒａｍ</a:t>
            </a:r>
            <a:endParaRPr lang="en-US" altLang="ja-JP" sz="900" dirty="0"/>
          </a:p>
          <a:p>
            <a:pPr algn="ctr"/>
            <a:r>
              <a:rPr lang="ja-JP" altLang="en-US" sz="3200" b="1" spc="-300" dirty="0">
                <a:solidFill>
                  <a:srgbClr val="FF0000"/>
                </a:solidFill>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rPr>
              <a:t>Ｋ</a:t>
            </a:r>
            <a:r>
              <a:rPr lang="en-US" altLang="ja-JP" sz="3200" b="1" spc="-300" dirty="0">
                <a:solidFill>
                  <a:srgbClr val="FF0000"/>
                </a:solidFill>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rPr>
              <a:t>-</a:t>
            </a:r>
            <a:r>
              <a:rPr lang="ja-JP" altLang="en-US" sz="3200" b="1" spc="-300" dirty="0">
                <a:solidFill>
                  <a:srgbClr val="FF0000"/>
                </a:solidFill>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rPr>
              <a:t>ＣＡＰ</a:t>
            </a:r>
            <a:r>
              <a:rPr lang="ja-JP" altLang="en-US" sz="3200" spc="-300" dirty="0">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rPr>
              <a:t>　</a:t>
            </a:r>
            <a:endParaRPr lang="en-US" altLang="ja-JP" sz="3200" spc="-300" dirty="0">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endParaRPr>
          </a:p>
          <a:p>
            <a:pPr algn="ctr"/>
            <a:endParaRPr lang="en-US" altLang="ja-JP" sz="900" dirty="0"/>
          </a:p>
        </p:txBody>
      </p:sp>
      <p:pic>
        <p:nvPicPr>
          <p:cNvPr id="5" name="図 4">
            <a:extLst>
              <a:ext uri="{FF2B5EF4-FFF2-40B4-BE49-F238E27FC236}">
                <a16:creationId xmlns:a16="http://schemas.microsoft.com/office/drawing/2014/main" id="{7DD83D5C-BD1B-48BD-83D8-C04AE0572C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76901" y="5169725"/>
            <a:ext cx="3284877" cy="696792"/>
          </a:xfrm>
          <a:prstGeom prst="rect">
            <a:avLst/>
          </a:prstGeom>
        </p:spPr>
      </p:pic>
      <p:sp>
        <p:nvSpPr>
          <p:cNvPr id="6" name="正方形/長方形 5">
            <a:extLst>
              <a:ext uri="{FF2B5EF4-FFF2-40B4-BE49-F238E27FC236}">
                <a16:creationId xmlns:a16="http://schemas.microsoft.com/office/drawing/2014/main" id="{BE93CAFA-42E2-42F0-A059-C7A6E5568BDD}"/>
              </a:ext>
            </a:extLst>
          </p:cNvPr>
          <p:cNvSpPr/>
          <p:nvPr/>
        </p:nvSpPr>
        <p:spPr>
          <a:xfrm>
            <a:off x="0" y="1339879"/>
            <a:ext cx="9906000" cy="2870016"/>
          </a:xfrm>
          <a:prstGeom prst="rect">
            <a:avLst/>
          </a:prstGeom>
        </p:spPr>
        <p:txBody>
          <a:bodyPr wrap="square">
            <a:spAutoFit/>
          </a:bodyPr>
          <a:lstStyle/>
          <a:p>
            <a:pPr algn="ctr"/>
            <a:endParaRPr lang="en-US" altLang="ja-JP" sz="1050" spc="-150" dirty="0">
              <a:solidFill>
                <a:srgbClr val="660066"/>
              </a:solidFill>
              <a:latin typeface="ＭＳ ゴシック" panose="020B0609070205080204" pitchFamily="49" charset="-128"/>
              <a:ea typeface="ＭＳ ゴシック" panose="020B0609070205080204" pitchFamily="49" charset="-128"/>
            </a:endParaRPr>
          </a:p>
          <a:p>
            <a:pPr algn="ctr"/>
            <a:r>
              <a:rPr lang="ja-JP" altLang="en-US" sz="4800" b="1" spc="-15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第１回 </a:t>
            </a:r>
            <a:endParaRPr lang="en-US" altLang="ja-JP" sz="4800" b="1" spc="-15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pPr algn="ctr"/>
            <a:r>
              <a:rPr lang="ja-JP" altLang="en-US" sz="5400" b="1" spc="-150" dirty="0">
                <a:solidFill>
                  <a:srgbClr val="CC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京都・知恵アントレ大賞</a:t>
            </a:r>
            <a:endParaRPr lang="en-US" altLang="ja-JP" sz="5400" b="1" spc="-150" dirty="0">
              <a:solidFill>
                <a:srgbClr val="CC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pPr algn="ctr"/>
            <a:endParaRPr lang="en-US" altLang="ja-JP" b="1" spc="-150" dirty="0">
              <a:solidFill>
                <a:schemeClr val="accent1">
                  <a:lumMod val="7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pPr algn="ctr"/>
            <a:r>
              <a:rPr lang="ja-JP" altLang="en-US" sz="4800" b="1" spc="-15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申請書</a:t>
            </a:r>
            <a:endParaRPr lang="en-US" altLang="ja-JP" sz="4800" spc="-150"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73108DDE-6D09-4ADE-95DF-602F2FC6DAE0}"/>
              </a:ext>
            </a:extLst>
          </p:cNvPr>
          <p:cNvSpPr/>
          <p:nvPr/>
        </p:nvSpPr>
        <p:spPr>
          <a:xfrm>
            <a:off x="911468" y="4197289"/>
            <a:ext cx="8201465"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ＭＳ ゴシック" panose="020B0609070205080204" pitchFamily="49" charset="-128"/>
                <a:ea typeface="ＭＳ ゴシック" panose="020B0609070205080204" pitchFamily="49" charset="-128"/>
              </a:rPr>
              <a:t>申請企業名：</a:t>
            </a:r>
          </a:p>
        </p:txBody>
      </p:sp>
      <p:sp>
        <p:nvSpPr>
          <p:cNvPr id="7" name="テキスト ボックス 6">
            <a:extLst>
              <a:ext uri="{FF2B5EF4-FFF2-40B4-BE49-F238E27FC236}">
                <a16:creationId xmlns:a16="http://schemas.microsoft.com/office/drawing/2014/main" id="{18B86AB9-6C37-4567-9DBE-919F536BF78D}"/>
              </a:ext>
            </a:extLst>
          </p:cNvPr>
          <p:cNvSpPr txBox="1"/>
          <p:nvPr/>
        </p:nvSpPr>
        <p:spPr>
          <a:xfrm>
            <a:off x="852267" y="5997941"/>
            <a:ext cx="8319868" cy="600164"/>
          </a:xfrm>
          <a:prstGeom prst="rect">
            <a:avLst/>
          </a:prstGeom>
          <a:noFill/>
        </p:spPr>
        <p:txBody>
          <a:bodyPr wrap="square">
            <a:spAutoFit/>
          </a:bodyPr>
          <a:lstStyle/>
          <a:p>
            <a:pPr algn="just"/>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※ご記入いただいた情報は、本賞の選考及び京都商工会議所並びに共催支援機関の経営支援目的以外には使用いたしません</a:t>
            </a: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en-US" sz="1100" kern="100" dirty="0">
                <a:latin typeface="Century" panose="02040604050505020304" pitchFamily="18" charset="0"/>
                <a:ea typeface="ＭＳ 明朝" panose="02020609040205080304" pitchFamily="17" charset="-128"/>
                <a:cs typeface="Times New Roman" panose="02020603050405020304" pitchFamily="18" charset="0"/>
              </a:rPr>
              <a:t>　</a:t>
            </a:r>
            <a:r>
              <a:rPr lang="en-US" altLang="ja-JP" sz="1100"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en-US" sz="1100" kern="100" dirty="0">
                <a:latin typeface="Century" panose="02040604050505020304" pitchFamily="18" charset="0"/>
                <a:ea typeface="ＭＳ 明朝" panose="02020609040205080304" pitchFamily="17" charset="-128"/>
                <a:cs typeface="Times New Roman" panose="02020603050405020304" pitchFamily="18" charset="0"/>
              </a:rPr>
              <a:t>必要に応じて枠を広げたり、ページ数を増やしてご入力ください。</a:t>
            </a:r>
            <a:endParaRPr lang="en-US" altLang="ja-JP" sz="11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該当ページに既存の資料等を貼り付けて代替いただいてもかまいません。</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43530B56-8D1E-4C61-9B66-E1C2E885575A}"/>
              </a:ext>
            </a:extLst>
          </p:cNvPr>
          <p:cNvSpPr txBox="1"/>
          <p:nvPr/>
        </p:nvSpPr>
        <p:spPr>
          <a:xfrm>
            <a:off x="204567" y="259895"/>
            <a:ext cx="924146" cy="261610"/>
          </a:xfrm>
          <a:prstGeom prst="rect">
            <a:avLst/>
          </a:prstGeom>
          <a:noFill/>
        </p:spPr>
        <p:txBody>
          <a:bodyPr wrap="square">
            <a:spAutoFit/>
          </a:bodyPr>
          <a:lstStyle/>
          <a:p>
            <a:r>
              <a:rPr lang="ja-JP" altLang="en-US" sz="1100" kern="100" dirty="0">
                <a:latin typeface="Century" panose="02040604050505020304" pitchFamily="18" charset="0"/>
                <a:ea typeface="ＭＳ 明朝" panose="02020609040205080304" pitchFamily="17" charset="-128"/>
                <a:cs typeface="Times New Roman" panose="02020603050405020304" pitchFamily="18" charset="0"/>
              </a:rPr>
              <a:t>（様式２）</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234075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2B0C2-7B31-E04F-8E1F-1220866E3E95}"/>
              </a:ext>
            </a:extLst>
          </p:cNvPr>
          <p:cNvSpPr>
            <a:spLocks noGrp="1"/>
          </p:cNvSpPr>
          <p:nvPr>
            <p:ph type="title"/>
          </p:nvPr>
        </p:nvSpPr>
        <p:spPr>
          <a:xfrm>
            <a:off x="271463" y="172980"/>
            <a:ext cx="8272462" cy="562062"/>
          </a:xfrm>
        </p:spPr>
        <p:txBody>
          <a:bodyPr/>
          <a:lstStyle/>
          <a:p>
            <a:r>
              <a:rPr kumimoji="1" lang="ja-JP" altLang="en-US" sz="2400" dirty="0">
                <a:latin typeface="ＭＳ ゴシック" panose="020B0609070205080204" pitchFamily="49" charset="-128"/>
                <a:ea typeface="ＭＳ ゴシック" panose="020B0609070205080204" pitchFamily="49" charset="-128"/>
              </a:rPr>
              <a:t>１</a:t>
            </a:r>
            <a:r>
              <a:rPr kumimoji="1" lang="en-US" altLang="ja-JP" sz="2400" dirty="0">
                <a:latin typeface="ＭＳ ゴシック" panose="020B0609070205080204" pitchFamily="49" charset="-128"/>
                <a:ea typeface="ＭＳ ゴシック" panose="020B0609070205080204" pitchFamily="49" charset="-128"/>
              </a:rPr>
              <a:t>.</a:t>
            </a:r>
            <a:r>
              <a:rPr kumimoji="1" lang="ja-JP" altLang="en-US" sz="2400" dirty="0">
                <a:latin typeface="ＭＳ ゴシック" panose="020B0609070205080204" pitchFamily="49" charset="-128"/>
                <a:ea typeface="ＭＳ ゴシック" panose="020B0609070205080204" pitchFamily="49" charset="-128"/>
              </a:rPr>
              <a:t>事業及び製品・サービス概要</a:t>
            </a:r>
          </a:p>
        </p:txBody>
      </p:sp>
      <p:sp>
        <p:nvSpPr>
          <p:cNvPr id="11" name="正方形/長方形 10">
            <a:extLst>
              <a:ext uri="{FF2B5EF4-FFF2-40B4-BE49-F238E27FC236}">
                <a16:creationId xmlns:a16="http://schemas.microsoft.com/office/drawing/2014/main" id="{E1B136E2-2B22-4471-A937-87B9A9652849}"/>
              </a:ext>
            </a:extLst>
          </p:cNvPr>
          <p:cNvSpPr/>
          <p:nvPr/>
        </p:nvSpPr>
        <p:spPr>
          <a:xfrm>
            <a:off x="681039" y="1096645"/>
            <a:ext cx="8543923" cy="10998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事業名</a:t>
            </a:r>
            <a:r>
              <a:rPr kumimoji="1" lang="ja-JP" altLang="en-US" sz="1100" dirty="0">
                <a:solidFill>
                  <a:schemeClr val="tx1">
                    <a:lumMod val="50000"/>
                    <a:lumOff val="50000"/>
                  </a:schemeClr>
                </a:solidFill>
                <a:latin typeface="ＭＳ ゴシック" panose="020B0609070205080204" pitchFamily="49" charset="-128"/>
                <a:ea typeface="ＭＳ ゴシック" panose="020B0609070205080204" pitchFamily="49" charset="-128"/>
              </a:rPr>
              <a:t>　</a:t>
            </a:r>
            <a:r>
              <a:rPr kumimoji="1" lang="en-US" altLang="ja-JP" sz="11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kumimoji="1" lang="ja-JP" altLang="en-US" sz="1100" dirty="0">
                <a:solidFill>
                  <a:schemeClr val="tx1">
                    <a:lumMod val="50000"/>
                    <a:lumOff val="50000"/>
                  </a:schemeClr>
                </a:solidFill>
                <a:latin typeface="ＭＳ ゴシック" panose="020B0609070205080204" pitchFamily="49" charset="-128"/>
                <a:ea typeface="ＭＳ ゴシック" panose="020B0609070205080204" pitchFamily="49" charset="-128"/>
              </a:rPr>
              <a:t>概ね</a:t>
            </a:r>
            <a:r>
              <a:rPr kumimoji="1" lang="en-US" altLang="ja-JP" sz="1100" dirty="0">
                <a:solidFill>
                  <a:schemeClr val="tx1">
                    <a:lumMod val="50000"/>
                    <a:lumOff val="50000"/>
                  </a:schemeClr>
                </a:solidFill>
                <a:latin typeface="ＭＳ ゴシック" panose="020B0609070205080204" pitchFamily="49" charset="-128"/>
                <a:ea typeface="ＭＳ ゴシック" panose="020B0609070205080204" pitchFamily="49" charset="-128"/>
              </a:rPr>
              <a:t>30</a:t>
            </a:r>
            <a:r>
              <a:rPr kumimoji="1" lang="ja-JP" altLang="en-US" sz="1100" dirty="0">
                <a:solidFill>
                  <a:schemeClr val="tx1">
                    <a:lumMod val="50000"/>
                    <a:lumOff val="50000"/>
                  </a:schemeClr>
                </a:solidFill>
                <a:latin typeface="ＭＳ ゴシック" panose="020B0609070205080204" pitchFamily="49" charset="-128"/>
                <a:ea typeface="ＭＳ ゴシック" panose="020B0609070205080204" pitchFamily="49" charset="-128"/>
              </a:rPr>
              <a:t>字以内</a:t>
            </a:r>
            <a:endParaRPr kumimoji="1" lang="en-US" altLang="ja-JP" sz="1100" dirty="0">
              <a:solidFill>
                <a:schemeClr val="tx1">
                  <a:lumMod val="50000"/>
                  <a:lumOff val="50000"/>
                </a:schemeClr>
              </a:solidFill>
              <a:latin typeface="ＭＳ ゴシック" panose="020B0609070205080204" pitchFamily="49" charset="-128"/>
              <a:ea typeface="ＭＳ ゴシック" panose="020B0609070205080204" pitchFamily="49" charset="-128"/>
            </a:endParaRPr>
          </a:p>
          <a:p>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12" name="正方形/長方形 11">
            <a:extLst>
              <a:ext uri="{FF2B5EF4-FFF2-40B4-BE49-F238E27FC236}">
                <a16:creationId xmlns:a16="http://schemas.microsoft.com/office/drawing/2014/main" id="{1041BC3D-C710-4419-B844-C090092CFDC6}"/>
              </a:ext>
            </a:extLst>
          </p:cNvPr>
          <p:cNvSpPr/>
          <p:nvPr/>
        </p:nvSpPr>
        <p:spPr>
          <a:xfrm>
            <a:off x="681039" y="2400301"/>
            <a:ext cx="8543923" cy="3733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製品・サービス概要</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kumimoji="1"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提供する製品・サービス・ソリューションと、その価値（</a:t>
            </a:r>
            <a:r>
              <a:rPr kumimoji="1"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before</a:t>
            </a:r>
            <a:r>
              <a:rPr kumimoji="1"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kumimoji="1"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after</a:t>
            </a:r>
            <a:r>
              <a:rPr kumimoji="1"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）について説明してください。</a:t>
            </a:r>
          </a:p>
        </p:txBody>
      </p:sp>
      <p:sp>
        <p:nvSpPr>
          <p:cNvPr id="3" name="フッター プレースホルダー 2">
            <a:extLst>
              <a:ext uri="{FF2B5EF4-FFF2-40B4-BE49-F238E27FC236}">
                <a16:creationId xmlns:a16="http://schemas.microsoft.com/office/drawing/2014/main" id="{5EBA089F-C99C-4E71-AFED-2833AE307A07}"/>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　第１回「京都・知恵アントレ大賞」申請書</a:t>
            </a:r>
          </a:p>
        </p:txBody>
      </p:sp>
      <p:sp>
        <p:nvSpPr>
          <p:cNvPr id="5" name="スライド番号プレースホルダー 4">
            <a:extLst>
              <a:ext uri="{FF2B5EF4-FFF2-40B4-BE49-F238E27FC236}">
                <a16:creationId xmlns:a16="http://schemas.microsoft.com/office/drawing/2014/main" id="{163C6999-C3E1-4EEB-AC45-739BFE961BBD}"/>
              </a:ext>
            </a:extLst>
          </p:cNvPr>
          <p:cNvSpPr>
            <a:spLocks noGrp="1"/>
          </p:cNvSpPr>
          <p:nvPr>
            <p:ph type="sldNum" sz="quarter" idx="12"/>
          </p:nvPr>
        </p:nvSpPr>
        <p:spPr>
          <a:xfrm>
            <a:off x="9542949" y="6476348"/>
            <a:ext cx="363051" cy="381652"/>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1</a:t>
            </a:fld>
            <a:endParaRPr lang="ja-JP" altLang="en-US" dirty="0">
              <a:latin typeface="ＭＳ ゴシック" panose="020B0609070205080204" pitchFamily="49" charset="-128"/>
              <a:ea typeface="ＭＳ ゴシック" panose="020B0609070205080204" pitchFamily="49" charset="-128"/>
            </a:endParaRPr>
          </a:p>
        </p:txBody>
      </p:sp>
      <p:cxnSp>
        <p:nvCxnSpPr>
          <p:cNvPr id="6" name="直線コネクタ 5">
            <a:extLst>
              <a:ext uri="{FF2B5EF4-FFF2-40B4-BE49-F238E27FC236}">
                <a16:creationId xmlns:a16="http://schemas.microsoft.com/office/drawing/2014/main" id="{98C8A76A-70A2-459D-B9D5-0A2FD7B965C2}"/>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476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CD302C5-D105-4427-80CA-F90C9D210E52}"/>
              </a:ext>
            </a:extLst>
          </p:cNvPr>
          <p:cNvSpPr>
            <a:spLocks noGrp="1"/>
          </p:cNvSpPr>
          <p:nvPr>
            <p:ph type="sldNum" sz="quarter" idx="12"/>
          </p:nvPr>
        </p:nvSpPr>
        <p:spPr>
          <a:xfrm>
            <a:off x="9486900" y="6492875"/>
            <a:ext cx="419100"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2</a:t>
            </a:fld>
            <a:endParaRPr lang="ja-JP" altLang="en-US" dirty="0">
              <a:latin typeface="ＭＳ ゴシック" panose="020B0609070205080204" pitchFamily="49" charset="-128"/>
              <a:ea typeface="ＭＳ ゴシック" panose="020B0609070205080204" pitchFamily="49" charset="-128"/>
            </a:endParaRPr>
          </a:p>
        </p:txBody>
      </p:sp>
      <p:sp>
        <p:nvSpPr>
          <p:cNvPr id="7" name="タイトル 1">
            <a:extLst>
              <a:ext uri="{FF2B5EF4-FFF2-40B4-BE49-F238E27FC236}">
                <a16:creationId xmlns:a16="http://schemas.microsoft.com/office/drawing/2014/main" id="{1A251E97-E7B7-486E-AFDE-306EB516ECED}"/>
              </a:ext>
            </a:extLst>
          </p:cNvPr>
          <p:cNvSpPr txBox="1">
            <a:spLocks/>
          </p:cNvSpPr>
          <p:nvPr/>
        </p:nvSpPr>
        <p:spPr bwMode="auto">
          <a:xfrm>
            <a:off x="329161" y="926264"/>
            <a:ext cx="8966138"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社会の現状や課題、起業の原体験やきっかけ、起業家の世界観（どのような社会にしたいか）などについて記載してください。</a:t>
            </a:r>
          </a:p>
        </p:txBody>
      </p:sp>
      <p:sp>
        <p:nvSpPr>
          <p:cNvPr id="8" name="フッター プレースホルダー 2">
            <a:extLst>
              <a:ext uri="{FF2B5EF4-FFF2-40B4-BE49-F238E27FC236}">
                <a16:creationId xmlns:a16="http://schemas.microsoft.com/office/drawing/2014/main" id="{619DF8CB-FF01-44EE-AFC2-EBB64FC3F916}"/>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　第１回「京都・知恵アントレ大賞」申請書</a:t>
            </a:r>
          </a:p>
        </p:txBody>
      </p:sp>
      <p:sp>
        <p:nvSpPr>
          <p:cNvPr id="9" name="タイトル 1">
            <a:extLst>
              <a:ext uri="{FF2B5EF4-FFF2-40B4-BE49-F238E27FC236}">
                <a16:creationId xmlns:a16="http://schemas.microsoft.com/office/drawing/2014/main" id="{ED24D0FE-90E3-4A7D-B815-B5CF9FB6A263}"/>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２</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事業背景／原体験／世界観</a:t>
            </a:r>
          </a:p>
        </p:txBody>
      </p:sp>
      <p:cxnSp>
        <p:nvCxnSpPr>
          <p:cNvPr id="11" name="直線コネクタ 10">
            <a:extLst>
              <a:ext uri="{FF2B5EF4-FFF2-40B4-BE49-F238E27FC236}">
                <a16:creationId xmlns:a16="http://schemas.microsoft.com/office/drawing/2014/main" id="{CB2C3D08-58A6-4AE9-AEBB-5F512CBD5EDC}"/>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6007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2B0C2-7B31-E04F-8E1F-1220866E3E95}"/>
              </a:ext>
            </a:extLst>
          </p:cNvPr>
          <p:cNvSpPr>
            <a:spLocks noGrp="1"/>
          </p:cNvSpPr>
          <p:nvPr>
            <p:ph type="title"/>
          </p:nvPr>
        </p:nvSpPr>
        <p:spPr>
          <a:xfrm>
            <a:off x="271463" y="172980"/>
            <a:ext cx="8272462" cy="562062"/>
          </a:xfrm>
        </p:spPr>
        <p:txBody>
          <a:bodyPr/>
          <a:lstStyle/>
          <a:p>
            <a:r>
              <a:rPr kumimoji="1" lang="ja-JP" altLang="en-US" sz="2400" dirty="0">
                <a:latin typeface="ＭＳ ゴシック" panose="020B0609070205080204" pitchFamily="49" charset="-128"/>
                <a:ea typeface="ＭＳ ゴシック" panose="020B0609070205080204" pitchFamily="49" charset="-128"/>
              </a:rPr>
              <a:t>３</a:t>
            </a:r>
            <a:r>
              <a:rPr kumimoji="1" lang="en-US" altLang="ja-JP" sz="2400" dirty="0">
                <a:latin typeface="ＭＳ ゴシック" panose="020B0609070205080204" pitchFamily="49" charset="-128"/>
                <a:ea typeface="ＭＳ ゴシック" panose="020B0609070205080204" pitchFamily="49" charset="-128"/>
              </a:rPr>
              <a:t>.</a:t>
            </a:r>
            <a:r>
              <a:rPr kumimoji="1" lang="ja-JP" altLang="en-US" sz="2400" dirty="0">
                <a:latin typeface="ＭＳ ゴシック" panose="020B0609070205080204" pitchFamily="49" charset="-128"/>
                <a:ea typeface="ＭＳ ゴシック" panose="020B0609070205080204" pitchFamily="49" charset="-128"/>
              </a:rPr>
              <a:t>ビジネスモデル</a:t>
            </a:r>
          </a:p>
        </p:txBody>
      </p:sp>
      <p:sp>
        <p:nvSpPr>
          <p:cNvPr id="3" name="フッター プレースホルダー 2">
            <a:extLst>
              <a:ext uri="{FF2B5EF4-FFF2-40B4-BE49-F238E27FC236}">
                <a16:creationId xmlns:a16="http://schemas.microsoft.com/office/drawing/2014/main" id="{5EBA089F-C99C-4E71-AFED-2833AE307A07}"/>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　第１回「京都・知恵アントレ大賞」申請書</a:t>
            </a:r>
          </a:p>
        </p:txBody>
      </p:sp>
      <p:sp>
        <p:nvSpPr>
          <p:cNvPr id="5" name="スライド番号プレースホルダー 4">
            <a:extLst>
              <a:ext uri="{FF2B5EF4-FFF2-40B4-BE49-F238E27FC236}">
                <a16:creationId xmlns:a16="http://schemas.microsoft.com/office/drawing/2014/main" id="{163C6999-C3E1-4EEB-AC45-739BFE961BBD}"/>
              </a:ext>
            </a:extLst>
          </p:cNvPr>
          <p:cNvSpPr>
            <a:spLocks noGrp="1"/>
          </p:cNvSpPr>
          <p:nvPr>
            <p:ph type="sldNum" sz="quarter" idx="12"/>
          </p:nvPr>
        </p:nvSpPr>
        <p:spPr>
          <a:xfrm>
            <a:off x="9542949" y="6476348"/>
            <a:ext cx="363051" cy="381652"/>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3</a:t>
            </a:fld>
            <a:endParaRPr lang="ja-JP" altLang="en-US" dirty="0">
              <a:latin typeface="ＭＳ ゴシック" panose="020B0609070205080204" pitchFamily="49" charset="-128"/>
              <a:ea typeface="ＭＳ ゴシック" panose="020B0609070205080204" pitchFamily="49" charset="-128"/>
            </a:endParaRPr>
          </a:p>
        </p:txBody>
      </p:sp>
      <p:cxnSp>
        <p:nvCxnSpPr>
          <p:cNvPr id="6" name="直線コネクタ 5">
            <a:extLst>
              <a:ext uri="{FF2B5EF4-FFF2-40B4-BE49-F238E27FC236}">
                <a16:creationId xmlns:a16="http://schemas.microsoft.com/office/drawing/2014/main" id="{98C8A76A-70A2-459D-B9D5-0A2FD7B965C2}"/>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タイトル 1">
            <a:extLst>
              <a:ext uri="{FF2B5EF4-FFF2-40B4-BE49-F238E27FC236}">
                <a16:creationId xmlns:a16="http://schemas.microsoft.com/office/drawing/2014/main" id="{403DB42F-FDC0-48FA-9829-CEFD4BA2C4D6}"/>
              </a:ext>
            </a:extLst>
          </p:cNvPr>
          <p:cNvSpPr txBox="1">
            <a:spLocks/>
          </p:cNvSpPr>
          <p:nvPr/>
        </p:nvSpPr>
        <p:spPr bwMode="auto">
          <a:xfrm>
            <a:off x="329161" y="926264"/>
            <a:ext cx="8314225"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kumimoji="1"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誰に、どのように提供し、どのように収益を得る（マネタイズ）について記載してくさい。</a:t>
            </a:r>
            <a:endPar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44632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2DE1EB05-CFC4-49FB-A4E2-8F16FA73B188}"/>
              </a:ext>
            </a:extLst>
          </p:cNvPr>
          <p:cNvSpPr>
            <a:spLocks noGrp="1"/>
          </p:cNvSpPr>
          <p:nvPr>
            <p:ph type="sldNum" sz="quarter" idx="12"/>
          </p:nvPr>
        </p:nvSpPr>
        <p:spPr>
          <a:xfrm>
            <a:off x="9501188" y="6492875"/>
            <a:ext cx="404812"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4</a:t>
            </a:fld>
            <a:endParaRPr lang="ja-JP" altLang="en-US">
              <a:latin typeface="ＭＳ ゴシック" panose="020B0609070205080204" pitchFamily="49" charset="-128"/>
              <a:ea typeface="ＭＳ ゴシック" panose="020B0609070205080204" pitchFamily="49" charset="-128"/>
            </a:endParaRPr>
          </a:p>
        </p:txBody>
      </p:sp>
      <p:sp>
        <p:nvSpPr>
          <p:cNvPr id="8" name="フッター プレースホルダー 2">
            <a:extLst>
              <a:ext uri="{FF2B5EF4-FFF2-40B4-BE49-F238E27FC236}">
                <a16:creationId xmlns:a16="http://schemas.microsoft.com/office/drawing/2014/main" id="{CD4D1EA7-AE6E-4034-80AB-7EF7A2A8E983}"/>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　第１回「京都・知恵アントレ大賞」申請書</a:t>
            </a:r>
          </a:p>
        </p:txBody>
      </p:sp>
      <p:sp>
        <p:nvSpPr>
          <p:cNvPr id="9" name="タイトル 1">
            <a:extLst>
              <a:ext uri="{FF2B5EF4-FFF2-40B4-BE49-F238E27FC236}">
                <a16:creationId xmlns:a16="http://schemas.microsoft.com/office/drawing/2014/main" id="{573DD400-A113-4BB2-AFC9-3ABE456508F6}"/>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４</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 強みと競合分析</a:t>
            </a:r>
          </a:p>
        </p:txBody>
      </p:sp>
      <p:cxnSp>
        <p:nvCxnSpPr>
          <p:cNvPr id="11" name="直線コネクタ 10">
            <a:extLst>
              <a:ext uri="{FF2B5EF4-FFF2-40B4-BE49-F238E27FC236}">
                <a16:creationId xmlns:a16="http://schemas.microsoft.com/office/drawing/2014/main" id="{BC2CB85A-E1FD-46AC-9C7A-9E9E3BD65DCF}"/>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タイトル 1">
            <a:extLst>
              <a:ext uri="{FF2B5EF4-FFF2-40B4-BE49-F238E27FC236}">
                <a16:creationId xmlns:a16="http://schemas.microsoft.com/office/drawing/2014/main" id="{C1380834-40C2-4C0D-959A-5FDA8F5BBA2D}"/>
              </a:ext>
            </a:extLst>
          </p:cNvPr>
          <p:cNvSpPr txBox="1">
            <a:spLocks/>
          </p:cNvSpPr>
          <p:nvPr/>
        </p:nvSpPr>
        <p:spPr bwMode="auto">
          <a:xfrm>
            <a:off x="329161" y="926264"/>
            <a:ext cx="8314225"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競合製品の有無や優位性や、新規性・独自性（知財等含む）などについて記載してください。</a:t>
            </a:r>
          </a:p>
        </p:txBody>
      </p:sp>
    </p:spTree>
    <p:extLst>
      <p:ext uri="{BB962C8B-B14F-4D97-AF65-F5344CB8AC3E}">
        <p14:creationId xmlns:p14="http://schemas.microsoft.com/office/powerpoint/2010/main" val="2503619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47B58904-54BC-426B-B635-E6A65AA6FB75}"/>
              </a:ext>
            </a:extLst>
          </p:cNvPr>
          <p:cNvSpPr>
            <a:spLocks noGrp="1"/>
          </p:cNvSpPr>
          <p:nvPr>
            <p:ph type="sldNum" sz="quarter" idx="12"/>
          </p:nvPr>
        </p:nvSpPr>
        <p:spPr>
          <a:xfrm>
            <a:off x="9544050" y="6492875"/>
            <a:ext cx="361950"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5</a:t>
            </a:fld>
            <a:endParaRPr lang="ja-JP" altLang="en-US" dirty="0">
              <a:latin typeface="ＭＳ ゴシック" panose="020B0609070205080204" pitchFamily="49" charset="-128"/>
              <a:ea typeface="ＭＳ ゴシック" panose="020B0609070205080204" pitchFamily="49" charset="-128"/>
            </a:endParaRPr>
          </a:p>
        </p:txBody>
      </p:sp>
      <p:sp>
        <p:nvSpPr>
          <p:cNvPr id="8" name="フッター プレースホルダー 2">
            <a:extLst>
              <a:ext uri="{FF2B5EF4-FFF2-40B4-BE49-F238E27FC236}">
                <a16:creationId xmlns:a16="http://schemas.microsoft.com/office/drawing/2014/main" id="{65CBB71C-D026-426D-85E7-7F873B62C1CF}"/>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　第１回「京都・知恵アントレ大賞」申請書</a:t>
            </a:r>
          </a:p>
        </p:txBody>
      </p:sp>
      <p:sp>
        <p:nvSpPr>
          <p:cNvPr id="9" name="タイトル 1">
            <a:extLst>
              <a:ext uri="{FF2B5EF4-FFF2-40B4-BE49-F238E27FC236}">
                <a16:creationId xmlns:a16="http://schemas.microsoft.com/office/drawing/2014/main" id="{A95BE812-12E1-4783-9C7F-64E65EDC8899}"/>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５</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顧客ニーズとターゲット市場</a:t>
            </a:r>
          </a:p>
        </p:txBody>
      </p:sp>
      <p:cxnSp>
        <p:nvCxnSpPr>
          <p:cNvPr id="10" name="直線コネクタ 9">
            <a:extLst>
              <a:ext uri="{FF2B5EF4-FFF2-40B4-BE49-F238E27FC236}">
                <a16:creationId xmlns:a16="http://schemas.microsoft.com/office/drawing/2014/main" id="{DFC6EBF5-C137-4ACD-8BD1-BF2743741233}"/>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タイトル 1">
            <a:extLst>
              <a:ext uri="{FF2B5EF4-FFF2-40B4-BE49-F238E27FC236}">
                <a16:creationId xmlns:a16="http://schemas.microsoft.com/office/drawing/2014/main" id="{AE5E028D-04B2-4439-89A4-E2127ED16516}"/>
              </a:ext>
            </a:extLst>
          </p:cNvPr>
          <p:cNvSpPr txBox="1">
            <a:spLocks/>
          </p:cNvSpPr>
          <p:nvPr/>
        </p:nvSpPr>
        <p:spPr bwMode="auto">
          <a:xfrm>
            <a:off x="329161" y="926264"/>
            <a:ext cx="8314225"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顧客ニーズ</a:t>
            </a:r>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ペルソナ等</a:t>
            </a:r>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や、ターゲット市場・規模等について、具体的に記載してください。</a:t>
            </a:r>
          </a:p>
        </p:txBody>
      </p:sp>
    </p:spTree>
    <p:extLst>
      <p:ext uri="{BB962C8B-B14F-4D97-AF65-F5344CB8AC3E}">
        <p14:creationId xmlns:p14="http://schemas.microsoft.com/office/powerpoint/2010/main" val="842780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622F2650-029A-48D5-A8E4-8DF1756A42A8}"/>
              </a:ext>
            </a:extLst>
          </p:cNvPr>
          <p:cNvSpPr>
            <a:spLocks noGrp="1"/>
          </p:cNvSpPr>
          <p:nvPr>
            <p:ph type="sldNum" sz="quarter" idx="12"/>
          </p:nvPr>
        </p:nvSpPr>
        <p:spPr>
          <a:xfrm>
            <a:off x="9544050" y="6492875"/>
            <a:ext cx="361950"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6</a:t>
            </a:fld>
            <a:endParaRPr lang="ja-JP" altLang="en-US">
              <a:latin typeface="ＭＳ ゴシック" panose="020B0609070205080204" pitchFamily="49" charset="-128"/>
              <a:ea typeface="ＭＳ ゴシック" panose="020B0609070205080204" pitchFamily="49" charset="-128"/>
            </a:endParaRPr>
          </a:p>
        </p:txBody>
      </p:sp>
      <p:sp>
        <p:nvSpPr>
          <p:cNvPr id="8" name="フッター プレースホルダー 2">
            <a:extLst>
              <a:ext uri="{FF2B5EF4-FFF2-40B4-BE49-F238E27FC236}">
                <a16:creationId xmlns:a16="http://schemas.microsoft.com/office/drawing/2014/main" id="{4EBBF621-5FCB-44B4-83D2-A68FB9D81388}"/>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　第１回「京都・知恵アントレ大賞」申請書</a:t>
            </a:r>
          </a:p>
        </p:txBody>
      </p:sp>
      <p:sp>
        <p:nvSpPr>
          <p:cNvPr id="9" name="タイトル 1">
            <a:extLst>
              <a:ext uri="{FF2B5EF4-FFF2-40B4-BE49-F238E27FC236}">
                <a16:creationId xmlns:a16="http://schemas.microsoft.com/office/drawing/2014/main" id="{1C46EA85-A4C7-41E4-ABBD-5C0B6F00B919}"/>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６</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社会的インパクト</a:t>
            </a:r>
          </a:p>
        </p:txBody>
      </p:sp>
      <p:cxnSp>
        <p:nvCxnSpPr>
          <p:cNvPr id="11" name="直線コネクタ 10">
            <a:extLst>
              <a:ext uri="{FF2B5EF4-FFF2-40B4-BE49-F238E27FC236}">
                <a16:creationId xmlns:a16="http://schemas.microsoft.com/office/drawing/2014/main" id="{313D811B-82F9-41F9-9FE5-17CB55C48C2D}"/>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タイトル 1">
            <a:extLst>
              <a:ext uri="{FF2B5EF4-FFF2-40B4-BE49-F238E27FC236}">
                <a16:creationId xmlns:a16="http://schemas.microsoft.com/office/drawing/2014/main" id="{DA742438-2F25-4A0E-B017-F493E8BB1154}"/>
              </a:ext>
            </a:extLst>
          </p:cNvPr>
          <p:cNvSpPr txBox="1">
            <a:spLocks/>
          </p:cNvSpPr>
          <p:nvPr/>
        </p:nvSpPr>
        <p:spPr bwMode="auto">
          <a:xfrm>
            <a:off x="329161" y="926264"/>
            <a:ext cx="9023836"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京都・世界における社会課題解決への貢献や産業・経済面での波及効果等について記載してください。</a:t>
            </a:r>
          </a:p>
        </p:txBody>
      </p:sp>
    </p:spTree>
    <p:extLst>
      <p:ext uri="{BB962C8B-B14F-4D97-AF65-F5344CB8AC3E}">
        <p14:creationId xmlns:p14="http://schemas.microsoft.com/office/powerpoint/2010/main" val="427223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23040DA9-5EE0-4A12-8792-6930424D289C}"/>
              </a:ext>
            </a:extLst>
          </p:cNvPr>
          <p:cNvSpPr>
            <a:spLocks noGrp="1"/>
          </p:cNvSpPr>
          <p:nvPr>
            <p:ph type="sldNum" sz="quarter" idx="12"/>
          </p:nvPr>
        </p:nvSpPr>
        <p:spPr>
          <a:xfrm>
            <a:off x="9544050" y="6492875"/>
            <a:ext cx="361950"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7</a:t>
            </a:fld>
            <a:endParaRPr lang="ja-JP" altLang="en-US" dirty="0">
              <a:latin typeface="ＭＳ ゴシック" panose="020B0609070205080204" pitchFamily="49" charset="-128"/>
              <a:ea typeface="ＭＳ ゴシック" panose="020B0609070205080204" pitchFamily="49" charset="-128"/>
            </a:endParaRPr>
          </a:p>
        </p:txBody>
      </p:sp>
      <p:sp>
        <p:nvSpPr>
          <p:cNvPr id="8" name="フッター プレースホルダー 2">
            <a:extLst>
              <a:ext uri="{FF2B5EF4-FFF2-40B4-BE49-F238E27FC236}">
                <a16:creationId xmlns:a16="http://schemas.microsoft.com/office/drawing/2014/main" id="{981CE676-41FD-40CD-8979-86F2B570422C}"/>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　第１回「京都・知恵アントレ大賞」申請書</a:t>
            </a:r>
          </a:p>
        </p:txBody>
      </p:sp>
      <p:sp>
        <p:nvSpPr>
          <p:cNvPr id="9" name="タイトル 1">
            <a:extLst>
              <a:ext uri="{FF2B5EF4-FFF2-40B4-BE49-F238E27FC236}">
                <a16:creationId xmlns:a16="http://schemas.microsoft.com/office/drawing/2014/main" id="{AAACA4D9-21BE-42FC-88AA-9628E438BDA1}"/>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７</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今後の展開</a:t>
            </a:r>
          </a:p>
        </p:txBody>
      </p:sp>
      <p:cxnSp>
        <p:nvCxnSpPr>
          <p:cNvPr id="11" name="直線コネクタ 10">
            <a:extLst>
              <a:ext uri="{FF2B5EF4-FFF2-40B4-BE49-F238E27FC236}">
                <a16:creationId xmlns:a16="http://schemas.microsoft.com/office/drawing/2014/main" id="{BF1AC76E-9144-4A91-8EE0-759474D0FCB5}"/>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タイトル 1">
            <a:extLst>
              <a:ext uri="{FF2B5EF4-FFF2-40B4-BE49-F238E27FC236}">
                <a16:creationId xmlns:a16="http://schemas.microsoft.com/office/drawing/2014/main" id="{F7D24770-53D3-44F7-AAAB-58F5C0A233D1}"/>
              </a:ext>
            </a:extLst>
          </p:cNvPr>
          <p:cNvSpPr txBox="1">
            <a:spLocks/>
          </p:cNvSpPr>
          <p:nvPr/>
        </p:nvSpPr>
        <p:spPr bwMode="auto">
          <a:xfrm>
            <a:off x="329161" y="926264"/>
            <a:ext cx="8314225"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売上・収支計画や資金調達計画等を含む成長戦略について具体的に記載してください。</a:t>
            </a:r>
          </a:p>
        </p:txBody>
      </p:sp>
    </p:spTree>
    <p:extLst>
      <p:ext uri="{BB962C8B-B14F-4D97-AF65-F5344CB8AC3E}">
        <p14:creationId xmlns:p14="http://schemas.microsoft.com/office/powerpoint/2010/main" val="1702724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10">
            <a:extLst>
              <a:ext uri="{FF2B5EF4-FFF2-40B4-BE49-F238E27FC236}">
                <a16:creationId xmlns:a16="http://schemas.microsoft.com/office/drawing/2014/main" id="{F6B6421D-6900-421B-9804-85D36ADBF2DE}"/>
              </a:ext>
            </a:extLst>
          </p:cNvPr>
          <p:cNvGraphicFramePr>
            <a:graphicFrameLocks noGrp="1"/>
          </p:cNvGraphicFramePr>
          <p:nvPr>
            <p:ph idx="1"/>
            <p:extLst>
              <p:ext uri="{D42A27DB-BD31-4B8C-83A1-F6EECF244321}">
                <p14:modId xmlns:p14="http://schemas.microsoft.com/office/powerpoint/2010/main" val="885129963"/>
              </p:ext>
            </p:extLst>
          </p:nvPr>
        </p:nvGraphicFramePr>
        <p:xfrm>
          <a:off x="681038" y="3493114"/>
          <a:ext cx="8543924" cy="899361"/>
        </p:xfrm>
        <a:graphic>
          <a:graphicData uri="http://schemas.openxmlformats.org/drawingml/2006/table">
            <a:tbl>
              <a:tblPr firstRow="1" bandRow="1">
                <a:tableStyleId>{5C22544A-7EE6-4342-B048-85BDC9FD1C3A}</a:tableStyleId>
              </a:tblPr>
              <a:tblGrid>
                <a:gridCol w="1682334">
                  <a:extLst>
                    <a:ext uri="{9D8B030D-6E8A-4147-A177-3AD203B41FA5}">
                      <a16:colId xmlns:a16="http://schemas.microsoft.com/office/drawing/2014/main" val="2293984128"/>
                    </a:ext>
                  </a:extLst>
                </a:gridCol>
                <a:gridCol w="6861590">
                  <a:extLst>
                    <a:ext uri="{9D8B030D-6E8A-4147-A177-3AD203B41FA5}">
                      <a16:colId xmlns:a16="http://schemas.microsoft.com/office/drawing/2014/main" val="3952102559"/>
                    </a:ext>
                  </a:extLst>
                </a:gridCol>
              </a:tblGrid>
              <a:tr h="899361">
                <a:tc>
                  <a:txBody>
                    <a:bodyPr/>
                    <a:lstStyle/>
                    <a:p>
                      <a:endParaRPr kumimoji="1" lang="ja-JP" altLang="en-US" dirty="0"/>
                    </a:p>
                  </a:txBody>
                  <a:tcPr>
                    <a:noFill/>
                  </a:tcPr>
                </a:tc>
                <a:tc>
                  <a:txBody>
                    <a:bodyPr/>
                    <a:lstStyle/>
                    <a:p>
                      <a:endParaRPr kumimoji="1" lang="ja-JP" altLang="en-US" dirty="0"/>
                    </a:p>
                  </a:txBody>
                  <a:tcPr>
                    <a:noFill/>
                  </a:tcPr>
                </a:tc>
                <a:extLst>
                  <a:ext uri="{0D108BD9-81ED-4DB2-BD59-A6C34878D82A}">
                    <a16:rowId xmlns:a16="http://schemas.microsoft.com/office/drawing/2014/main" val="2268422737"/>
                  </a:ext>
                </a:extLst>
              </a:tr>
            </a:tbl>
          </a:graphicData>
        </a:graphic>
      </p:graphicFrame>
      <p:sp>
        <p:nvSpPr>
          <p:cNvPr id="5" name="スライド番号プレースホルダー 4">
            <a:extLst>
              <a:ext uri="{FF2B5EF4-FFF2-40B4-BE49-F238E27FC236}">
                <a16:creationId xmlns:a16="http://schemas.microsoft.com/office/drawing/2014/main" id="{FD7CE487-6A05-406A-B200-F8AD6EBDEE49}"/>
              </a:ext>
            </a:extLst>
          </p:cNvPr>
          <p:cNvSpPr>
            <a:spLocks noGrp="1"/>
          </p:cNvSpPr>
          <p:nvPr>
            <p:ph type="sldNum" sz="quarter" idx="12"/>
          </p:nvPr>
        </p:nvSpPr>
        <p:spPr>
          <a:xfrm>
            <a:off x="9664504" y="6492875"/>
            <a:ext cx="241495" cy="365125"/>
          </a:xfrm>
        </p:spPr>
        <p:txBody>
          <a:bodyPr/>
          <a:lstStyle/>
          <a:p>
            <a:pPr>
              <a:defRPr/>
            </a:pPr>
            <a:fld id="{96BA3565-E867-44AF-9D39-29D41BFB608A}" type="slidenum">
              <a:rPr lang="ja-JP" altLang="en-US" smtClean="0">
                <a:latin typeface="ＭＳ ゴシック" panose="020B0609070205080204" pitchFamily="49" charset="-128"/>
                <a:ea typeface="ＭＳ ゴシック" panose="020B0609070205080204" pitchFamily="49" charset="-128"/>
              </a:rPr>
              <a:pPr>
                <a:defRPr/>
              </a:pPr>
              <a:t>8</a:t>
            </a:fld>
            <a:endParaRPr lang="ja-JP" altLang="en-US" dirty="0">
              <a:latin typeface="ＭＳ ゴシック" panose="020B0609070205080204" pitchFamily="49" charset="-128"/>
              <a:ea typeface="ＭＳ ゴシック" panose="020B0609070205080204" pitchFamily="49" charset="-128"/>
            </a:endParaRPr>
          </a:p>
        </p:txBody>
      </p:sp>
      <p:sp>
        <p:nvSpPr>
          <p:cNvPr id="8" name="フッター プレースホルダー 2">
            <a:extLst>
              <a:ext uri="{FF2B5EF4-FFF2-40B4-BE49-F238E27FC236}">
                <a16:creationId xmlns:a16="http://schemas.microsoft.com/office/drawing/2014/main" id="{4C12B9DC-BE08-45B7-BE1C-269DE489CD5D}"/>
              </a:ext>
            </a:extLst>
          </p:cNvPr>
          <p:cNvSpPr>
            <a:spLocks noGrp="1"/>
          </p:cNvSpPr>
          <p:nvPr>
            <p:ph type="ftr" sz="quarter" idx="11"/>
          </p:nvPr>
        </p:nvSpPr>
        <p:spPr>
          <a:xfrm>
            <a:off x="4486274" y="6310312"/>
            <a:ext cx="4809025" cy="365125"/>
          </a:xfrm>
        </p:spPr>
        <p:txBody>
          <a:bodyPr/>
          <a:lstStyle/>
          <a:p>
            <a:pPr algn="r">
              <a:defRPr/>
            </a:pPr>
            <a:r>
              <a:rPr lang="ja-JP" altLang="en-US" dirty="0">
                <a:latin typeface="ＭＳ ゴシック" panose="020B0609070205080204" pitchFamily="49" charset="-128"/>
                <a:ea typeface="ＭＳ ゴシック" panose="020B0609070205080204" pitchFamily="49" charset="-128"/>
              </a:rPr>
              <a:t>京都商工会議所　第１回「京都・知恵アントレ大賞」申請書</a:t>
            </a:r>
          </a:p>
        </p:txBody>
      </p:sp>
      <p:sp>
        <p:nvSpPr>
          <p:cNvPr id="9" name="タイトル 1">
            <a:extLst>
              <a:ext uri="{FF2B5EF4-FFF2-40B4-BE49-F238E27FC236}">
                <a16:creationId xmlns:a16="http://schemas.microsoft.com/office/drawing/2014/main" id="{73AF7ACD-C3DC-4819-BA8D-237B1AE3D995}"/>
              </a:ext>
            </a:extLst>
          </p:cNvPr>
          <p:cNvSpPr txBox="1">
            <a:spLocks/>
          </p:cNvSpPr>
          <p:nvPr/>
        </p:nvSpPr>
        <p:spPr bwMode="auto">
          <a:xfrm>
            <a:off x="271463" y="172980"/>
            <a:ext cx="8272462" cy="5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ja-JP" altLang="en-US" sz="2400" dirty="0">
                <a:latin typeface="ＭＳ ゴシック" panose="020B0609070205080204" pitchFamily="49" charset="-128"/>
                <a:ea typeface="ＭＳ ゴシック" panose="020B0609070205080204" pitchFamily="49" charset="-128"/>
              </a:rPr>
              <a:t>８</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 協業や支援の希望</a:t>
            </a:r>
          </a:p>
        </p:txBody>
      </p:sp>
      <p:cxnSp>
        <p:nvCxnSpPr>
          <p:cNvPr id="11" name="直線コネクタ 10">
            <a:extLst>
              <a:ext uri="{FF2B5EF4-FFF2-40B4-BE49-F238E27FC236}">
                <a16:creationId xmlns:a16="http://schemas.microsoft.com/office/drawing/2014/main" id="{C63AF632-17A1-494A-8421-EE59DD9B0820}"/>
              </a:ext>
            </a:extLst>
          </p:cNvPr>
          <p:cNvCxnSpPr/>
          <p:nvPr/>
        </p:nvCxnSpPr>
        <p:spPr>
          <a:xfrm>
            <a:off x="271463" y="735042"/>
            <a:ext cx="90238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タイトル 1">
            <a:extLst>
              <a:ext uri="{FF2B5EF4-FFF2-40B4-BE49-F238E27FC236}">
                <a16:creationId xmlns:a16="http://schemas.microsoft.com/office/drawing/2014/main" id="{D0DB25D7-7FB6-4ED9-A4DB-8F0D1EB8C305}"/>
              </a:ext>
            </a:extLst>
          </p:cNvPr>
          <p:cNvSpPr txBox="1">
            <a:spLocks/>
          </p:cNvSpPr>
          <p:nvPr/>
        </p:nvSpPr>
        <p:spPr bwMode="auto">
          <a:xfrm>
            <a:off x="329161" y="926264"/>
            <a:ext cx="8895801" cy="370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algn="l" rtl="0" fontAlgn="base">
              <a:lnSpc>
                <a:spcPct val="90000"/>
              </a:lnSpc>
              <a:spcBef>
                <a:spcPct val="0"/>
              </a:spcBef>
              <a:spcAft>
                <a:spcPct val="0"/>
              </a:spcAft>
              <a:defRPr kumimoji="1" sz="3200" kern="1200">
                <a:solidFill>
                  <a:schemeClr val="tx1"/>
                </a:solidFill>
                <a:latin typeface="HGP創英角ｺﾞｼｯｸUB" panose="020B0900000000000000" pitchFamily="50" charset="-128"/>
                <a:ea typeface="HGP創英角ｺﾞｼｯｸUB" panose="020B0900000000000000" pitchFamily="50" charset="-128"/>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a:lstStyle>
          <a:p>
            <a:pPr defTabSz="914400" eaLnBrk="1" hangingPunct="1"/>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サポーターや京商、連携支援機関等への要望があれば記載して</a:t>
            </a:r>
            <a:r>
              <a:rPr lang="ja-JP" altLang="en-US" sz="1200">
                <a:solidFill>
                  <a:schemeClr val="tx1">
                    <a:lumMod val="50000"/>
                    <a:lumOff val="50000"/>
                  </a:schemeClr>
                </a:solidFill>
                <a:latin typeface="ＭＳ ゴシック" panose="020B0609070205080204" pitchFamily="49" charset="-128"/>
                <a:ea typeface="ＭＳ ゴシック" panose="020B0609070205080204" pitchFamily="49" charset="-128"/>
              </a:rPr>
              <a:t>ください。 </a:t>
            </a:r>
            <a:r>
              <a:rPr lang="en-US" altLang="ja-JP" sz="1200">
                <a:solidFill>
                  <a:schemeClr val="tx1">
                    <a:lumMod val="50000"/>
                    <a:lumOff val="50000"/>
                  </a:schemeClr>
                </a:solidFill>
                <a:latin typeface="ＭＳ ゴシック" panose="020B0609070205080204" pitchFamily="49" charset="-128"/>
                <a:ea typeface="ＭＳ ゴシック" panose="020B0609070205080204" pitchFamily="49" charset="-128"/>
              </a:rPr>
              <a:t>(</a:t>
            </a:r>
            <a:r>
              <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rPr>
              <a:t>ご要望にお応えできない場合もあります</a:t>
            </a:r>
            <a:r>
              <a:rPr lang="en-US" altLang="ja-JP" sz="1200" dirty="0">
                <a:solidFill>
                  <a:schemeClr val="tx1">
                    <a:lumMod val="50000"/>
                    <a:lumOff val="50000"/>
                  </a:schemeClr>
                </a:solidFill>
                <a:latin typeface="ＭＳ ゴシック" panose="020B0609070205080204" pitchFamily="49" charset="-128"/>
                <a:ea typeface="ＭＳ ゴシック" panose="020B0609070205080204" pitchFamily="49" charset="-128"/>
              </a:rPr>
              <a:t>)</a:t>
            </a:r>
            <a:endParaRPr lang="ja-JP" altLang="en-US" sz="1200" dirty="0">
              <a:solidFill>
                <a:schemeClr val="tx1">
                  <a:lumMod val="50000"/>
                  <a:lumOff val="50000"/>
                </a:schemeClr>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986092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0333A2DC6738F3478C12E71EF3D4B7A8" ma:contentTypeVersion="13" ma:contentTypeDescription="新しいドキュメントを作成します。" ma:contentTypeScope="" ma:versionID="50f92579a8a175cf1d2ad1160f197060">
  <xsd:schema xmlns:xsd="http://www.w3.org/2001/XMLSchema" xmlns:xs="http://www.w3.org/2001/XMLSchema" xmlns:p="http://schemas.microsoft.com/office/2006/metadata/properties" xmlns:ns2="c76a0612-9e65-4249-9b95-9fccf9f734b3" xmlns:ns3="d747445f-0d4b-4743-a726-4b63a549d58a" targetNamespace="http://schemas.microsoft.com/office/2006/metadata/properties" ma:root="true" ma:fieldsID="4a422f7c2f531a1b5ffea7621d18aa63" ns2:_="" ns3:_="">
    <xsd:import namespace="c76a0612-9e65-4249-9b95-9fccf9f734b3"/>
    <xsd:import namespace="d747445f-0d4b-4743-a726-4b63a549d58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6a0612-9e65-4249-9b95-9fccf9f734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747445f-0d4b-4743-a726-4b63a549d58a"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5578D7-A8BF-4B15-ABE7-C6438858C7A4}">
  <ds:schemaRefs>
    <ds:schemaRef ds:uri="http://purl.org/dc/elements/1.1/"/>
    <ds:schemaRef ds:uri="http://schemas.microsoft.com/office/2006/metadata/properties"/>
    <ds:schemaRef ds:uri="http://schemas.microsoft.com/office/infopath/2007/PartnerControls"/>
    <ds:schemaRef ds:uri="http://purl.org/dc/terms/"/>
    <ds:schemaRef ds:uri="d747445f-0d4b-4743-a726-4b63a549d58a"/>
    <ds:schemaRef ds:uri="http://purl.org/dc/dcmitype/"/>
    <ds:schemaRef ds:uri="c76a0612-9e65-4249-9b95-9fccf9f734b3"/>
    <ds:schemaRef ds:uri="http://schemas.microsoft.com/office/2006/documentManagement/typ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8A7C107-E30F-4B4E-B503-D3371A7183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6a0612-9e65-4249-9b95-9fccf9f734b3"/>
    <ds:schemaRef ds:uri="d747445f-0d4b-4743-a726-4b63a549d5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D2260B1-FD00-462A-AD33-92C19B4766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10529</TotalTime>
  <Words>461</Words>
  <Application>Microsoft Office PowerPoint</Application>
  <PresentationFormat>A4 210 x 297 mm</PresentationFormat>
  <Paragraphs>52</Paragraphs>
  <Slides>9</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9</vt:i4>
      </vt:variant>
    </vt:vector>
  </HeadingPairs>
  <TitlesOfParts>
    <vt:vector size="19" baseType="lpstr">
      <vt:lpstr>HGPｺﾞｼｯｸE</vt:lpstr>
      <vt:lpstr>HGP創英角ｺﾞｼｯｸUB</vt:lpstr>
      <vt:lpstr>HGS創英角ｺﾞｼｯｸUB</vt:lpstr>
      <vt:lpstr>ＭＳ ゴシック</vt:lpstr>
      <vt:lpstr>游ゴシック</vt:lpstr>
      <vt:lpstr>Arial</vt:lpstr>
      <vt:lpstr>Calibri</vt:lpstr>
      <vt:lpstr>Calibri Light</vt:lpstr>
      <vt:lpstr>Century</vt:lpstr>
      <vt:lpstr>Office テーマ</vt:lpstr>
      <vt:lpstr>PowerPoint プレゼンテーション</vt:lpstr>
      <vt:lpstr>１.事業及び製品・サービス概要</vt:lpstr>
      <vt:lpstr>PowerPoint プレゼンテーション</vt:lpstr>
      <vt:lpstr>３.ビジネスモデル</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京都商工会議所</dc:creator>
  <cp:revision>125</cp:revision>
  <cp:lastPrinted>2022-03-18T08:58:19Z</cp:lastPrinted>
  <dcterms:created xsi:type="dcterms:W3CDTF">2018-09-11T09:46:44Z</dcterms:created>
  <dcterms:modified xsi:type="dcterms:W3CDTF">2022-03-25T11:45:12Z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0x0101000333A2DC6738F3478C12E71EF3D4B7A8</vt:lpwstr>
  </property>
</Properties>
</file>